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39" autoAdjust="0"/>
  </p:normalViewPr>
  <p:slideViewPr>
    <p:cSldViewPr>
      <p:cViewPr varScale="1">
        <p:scale>
          <a:sx n="107" d="100"/>
          <a:sy n="107" d="100"/>
        </p:scale>
        <p:origin x="-390" y="-84"/>
      </p:cViewPr>
      <p:guideLst>
        <p:guide orient="horz" pos="2160"/>
        <p:guide pos="3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1046-F008-4518-AE30-9098B4609D6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7009-A0C4-4927-83C8-9EEA8F8A0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5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1046-F008-4518-AE30-9098B4609D6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7009-A0C4-4927-83C8-9EEA8F8A0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41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28995" y="274639"/>
            <a:ext cx="363799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8678" y="274639"/>
            <a:ext cx="107176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1046-F008-4518-AE30-9098B4609D6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7009-A0C4-4927-83C8-9EEA8F8A0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9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1046-F008-4518-AE30-9098B4609D6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7009-A0C4-4927-83C8-9EEA8F8A0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4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1046-F008-4518-AE30-9098B4609D6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7009-A0C4-4927-83C8-9EEA8F8A0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9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8678" y="1600201"/>
            <a:ext cx="7176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8126" y="1600201"/>
            <a:ext cx="71788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1046-F008-4518-AE30-9098B4609D6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7009-A0C4-4927-83C8-9EEA8F8A0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1046-F008-4518-AE30-9098B4609D6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7009-A0C4-4927-83C8-9EEA8F8A0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5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1046-F008-4518-AE30-9098B4609D6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7009-A0C4-4927-83C8-9EEA8F8A0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4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1046-F008-4518-AE30-9098B4609D6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7009-A0C4-4927-83C8-9EEA8F8A0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3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1046-F008-4518-AE30-9098B4609D6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7009-A0C4-4927-83C8-9EEA8F8A0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0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1046-F008-4518-AE30-9098B4609D6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7009-A0C4-4927-83C8-9EEA8F8A0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7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C1046-F008-4518-AE30-9098B4609D6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67009-A0C4-4927-83C8-9EEA8F8A0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7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6919" y="838200"/>
            <a:ext cx="1074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Architecture </a:t>
            </a:r>
            <a:r>
              <a:rPr lang="en-US" alt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Exhibit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PowerPoint </a:t>
            </a:r>
            <a:r>
              <a:rPr lang="en-US" alt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Submission Requirements &amp; Instructions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2119" y="1600200"/>
            <a:ext cx="11404600" cy="3100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Exhibit Submission Instructions (Due March 3, 2017)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PowerPoint Template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provided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Submit to A4LE in PowerPoint format. 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PowerPoint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submissions are limited to twelve (12) slides.  You are not required to use all twelve (12) slides.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use transitions, embedded video, or </a:t>
            </a:r>
            <a:r>
              <a:rPr lang="en-US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animations.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PowerPoint requirements: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PowerPoint file size should be kept at or below 40 MB.  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 to credit your photographer. 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Bulleted, simple, and large (prefer font size above 20 points) text is recommended.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PowerPoint submission should be used to visually support your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Architecture Exhibit project board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make key points. </a:t>
            </a: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en-US" sz="1200" dirty="0"/>
              <a:t>Questions? Contact </a:t>
            </a:r>
            <a:r>
              <a:rPr lang="en-US" sz="1200" dirty="0" smtClean="0"/>
              <a:t>Anne Hildenbrand| </a:t>
            </a:r>
            <a:r>
              <a:rPr lang="en-US" sz="1200" dirty="0"/>
              <a:t>Email: </a:t>
            </a:r>
            <a:r>
              <a:rPr lang="en-US" sz="1200" dirty="0" smtClean="0"/>
              <a:t>ahildenbrand@brwarch.com </a:t>
            </a:r>
            <a:r>
              <a:rPr lang="en-US" sz="1200" dirty="0"/>
              <a:t>| Phone: </a:t>
            </a:r>
            <a:r>
              <a:rPr lang="en-US" sz="1200" dirty="0" smtClean="0"/>
              <a:t>214-528-8704</a:t>
            </a:r>
            <a:endParaRPr lang="en-US" sz="1200" dirty="0"/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35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2119" y="533400"/>
            <a:ext cx="9296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THIS SLIDE IS FOR </a:t>
            </a:r>
            <a:r>
              <a:rPr lang="en-US" sz="4400" dirty="0" smtClean="0">
                <a:solidFill>
                  <a:srgbClr val="FF0000"/>
                </a:solidFill>
              </a:rPr>
              <a:t>PHYSICAL ENVIRONMENT</a:t>
            </a:r>
            <a:r>
              <a:rPr lang="en-US" sz="4400" dirty="0" smtClean="0"/>
              <a:t>.</a:t>
            </a:r>
          </a:p>
          <a:p>
            <a:endParaRPr lang="en-US" sz="4400" dirty="0" smtClean="0"/>
          </a:p>
          <a:p>
            <a:r>
              <a:rPr lang="en-US" sz="4400" dirty="0" smtClean="0"/>
              <a:t>DELETE THIS TEXT BOX TO ADD CONTENT TO THIS SLIDE.</a:t>
            </a:r>
          </a:p>
          <a:p>
            <a:pPr marR="0" lvl="0">
              <a:spcBef>
                <a:spcPts val="0"/>
              </a:spcBef>
              <a:spcAft>
                <a:spcPts val="12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97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2119" y="533400"/>
            <a:ext cx="9296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THIS SLIDE IS FOR </a:t>
            </a:r>
            <a:r>
              <a:rPr lang="en-US" sz="4400" dirty="0" smtClean="0">
                <a:solidFill>
                  <a:srgbClr val="FF0000"/>
                </a:solidFill>
              </a:rPr>
              <a:t>PHYSICAL ENVIRONMENT</a:t>
            </a:r>
            <a:r>
              <a:rPr lang="en-US" sz="4400" dirty="0" smtClean="0"/>
              <a:t>.</a:t>
            </a:r>
          </a:p>
          <a:p>
            <a:endParaRPr lang="en-US" sz="4400" dirty="0" smtClean="0"/>
          </a:p>
          <a:p>
            <a:r>
              <a:rPr lang="en-US" sz="4400" dirty="0" smtClean="0"/>
              <a:t>DELETE THIS TEXT BOX TO ADD CONTENT TO THIS SLIDE.</a:t>
            </a:r>
          </a:p>
          <a:p>
            <a:pPr marR="0" lvl="0">
              <a:spcBef>
                <a:spcPts val="0"/>
              </a:spcBef>
              <a:spcAft>
                <a:spcPts val="12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5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2119" y="533400"/>
            <a:ext cx="92964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THIS SLIDE IS FOR </a:t>
            </a:r>
            <a:r>
              <a:rPr lang="en-US" sz="4400" dirty="0" smtClean="0">
                <a:solidFill>
                  <a:srgbClr val="FF0000"/>
                </a:solidFill>
              </a:rPr>
              <a:t>PLANNING PROCESS</a:t>
            </a:r>
            <a:r>
              <a:rPr lang="en-US" sz="4400" dirty="0" smtClean="0"/>
              <a:t>.</a:t>
            </a:r>
          </a:p>
          <a:p>
            <a:endParaRPr lang="en-US" sz="4400" dirty="0" smtClean="0"/>
          </a:p>
          <a:p>
            <a:r>
              <a:rPr lang="en-US" sz="4400" dirty="0" smtClean="0"/>
              <a:t>DELETE THIS TEXT BOX TO ADD CONTENT TO THIS SLIDE.</a:t>
            </a:r>
          </a:p>
          <a:p>
            <a:pPr marR="0" lvl="0">
              <a:spcBef>
                <a:spcPts val="0"/>
              </a:spcBef>
              <a:spcAft>
                <a:spcPts val="12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67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2119" y="533400"/>
            <a:ext cx="92964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THIS SLIDE IS FOR </a:t>
            </a:r>
            <a:r>
              <a:rPr lang="en-US" sz="4400" dirty="0" smtClean="0">
                <a:solidFill>
                  <a:srgbClr val="FF0000"/>
                </a:solidFill>
              </a:rPr>
              <a:t>PLANNING PROCESS</a:t>
            </a:r>
            <a:r>
              <a:rPr lang="en-US" sz="4400" dirty="0" smtClean="0"/>
              <a:t>.</a:t>
            </a:r>
          </a:p>
          <a:p>
            <a:endParaRPr lang="en-US" sz="4400" dirty="0" smtClean="0"/>
          </a:p>
          <a:p>
            <a:r>
              <a:rPr lang="en-US" sz="4400" dirty="0" smtClean="0"/>
              <a:t>DELETE THIS TEXT BOX TO ADD CONTENT TO THIS SLIDE.</a:t>
            </a:r>
          </a:p>
          <a:p>
            <a:pPr marR="0" lvl="0">
              <a:spcBef>
                <a:spcPts val="0"/>
              </a:spcBef>
              <a:spcAft>
                <a:spcPts val="12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25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2119" y="533400"/>
            <a:ext cx="93726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THIS SLIDE IS REQUIRED- PLEASE ADD </a:t>
            </a:r>
            <a:r>
              <a:rPr lang="en-US" sz="4400" dirty="0">
                <a:solidFill>
                  <a:srgbClr val="FF0000"/>
                </a:solidFill>
              </a:rPr>
              <a:t>Project </a:t>
            </a:r>
            <a:r>
              <a:rPr lang="en-US" sz="4400" dirty="0" smtClean="0">
                <a:solidFill>
                  <a:srgbClr val="FF0000"/>
                </a:solidFill>
              </a:rPr>
              <a:t>Name:</a:t>
            </a:r>
            <a:br>
              <a:rPr lang="en-US" sz="4400" dirty="0" smtClean="0">
                <a:solidFill>
                  <a:srgbClr val="FF0000"/>
                </a:solidFill>
              </a:rPr>
            </a:br>
            <a:r>
              <a:rPr lang="en-US" sz="4400" dirty="0" smtClean="0">
                <a:solidFill>
                  <a:srgbClr val="FF0000"/>
                </a:solidFill>
              </a:rPr>
              <a:t>School District:</a:t>
            </a:r>
            <a:br>
              <a:rPr lang="en-US" sz="4400" dirty="0" smtClean="0">
                <a:solidFill>
                  <a:srgbClr val="FF0000"/>
                </a:solidFill>
              </a:rPr>
            </a:br>
            <a:r>
              <a:rPr lang="en-US" sz="4400" dirty="0" smtClean="0">
                <a:solidFill>
                  <a:srgbClr val="FF0000"/>
                </a:solidFill>
              </a:rPr>
              <a:t>Architect Firm:</a:t>
            </a:r>
            <a:br>
              <a:rPr lang="en-US" sz="4400" dirty="0" smtClean="0">
                <a:solidFill>
                  <a:srgbClr val="FF0000"/>
                </a:solidFill>
              </a:rPr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 smtClean="0"/>
          </a:p>
          <a:p>
            <a:pPr marR="0" lvl="0">
              <a:spcBef>
                <a:spcPts val="0"/>
              </a:spcBef>
              <a:spcAft>
                <a:spcPts val="12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84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2119" y="533400"/>
            <a:ext cx="9220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THIS SLIDE IS REQUIRED- PLEASE ADD </a:t>
            </a:r>
            <a:r>
              <a:rPr lang="en-US" sz="4400" dirty="0" smtClean="0">
                <a:solidFill>
                  <a:srgbClr val="FF0000"/>
                </a:solidFill>
              </a:rPr>
              <a:t>SIGNATURE PHOTO</a:t>
            </a:r>
            <a:r>
              <a:rPr lang="en-US" sz="4400" dirty="0" smtClean="0"/>
              <a:t>.</a:t>
            </a:r>
          </a:p>
          <a:p>
            <a:endParaRPr lang="en-US" sz="4400" dirty="0" smtClean="0"/>
          </a:p>
          <a:p>
            <a:r>
              <a:rPr lang="en-US" sz="4400" dirty="0" smtClean="0"/>
              <a:t>DELETE THIS TEXT BOX TO ADD CONTENT TO THIS SLIDE.</a:t>
            </a:r>
          </a:p>
          <a:p>
            <a:pPr marR="0" lvl="0">
              <a:spcBef>
                <a:spcPts val="0"/>
              </a:spcBef>
              <a:spcAft>
                <a:spcPts val="12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39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2119" y="533400"/>
            <a:ext cx="9296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THIS SLIDE IS REQUIRED- PLEASE ADD </a:t>
            </a:r>
            <a:r>
              <a:rPr lang="en-US" sz="4400" dirty="0" smtClean="0">
                <a:solidFill>
                  <a:srgbClr val="FF0000"/>
                </a:solidFill>
              </a:rPr>
              <a:t>SITE PLAN</a:t>
            </a:r>
            <a:r>
              <a:rPr lang="en-US" sz="4400" dirty="0" smtClean="0"/>
              <a:t>.</a:t>
            </a:r>
          </a:p>
          <a:p>
            <a:endParaRPr lang="en-US" sz="4400" dirty="0" smtClean="0"/>
          </a:p>
          <a:p>
            <a:r>
              <a:rPr lang="en-US" sz="4400" dirty="0" smtClean="0"/>
              <a:t>DELETE THIS TEXT BOX TO ADD CONTENT TO THIS SLIDE.</a:t>
            </a:r>
          </a:p>
          <a:p>
            <a:pPr marR="0" lvl="0">
              <a:spcBef>
                <a:spcPts val="0"/>
              </a:spcBef>
              <a:spcAft>
                <a:spcPts val="12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8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2119" y="533400"/>
            <a:ext cx="9296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THIS SLIDE IS REQUIRED- PLEASE ADD </a:t>
            </a:r>
            <a:r>
              <a:rPr lang="en-US" sz="4400" dirty="0" smtClean="0">
                <a:solidFill>
                  <a:srgbClr val="FF0000"/>
                </a:solidFill>
              </a:rPr>
              <a:t>FLOOR PLAN </a:t>
            </a:r>
            <a:r>
              <a:rPr lang="en-US" sz="4400" dirty="0" smtClean="0"/>
              <a:t>.</a:t>
            </a:r>
          </a:p>
          <a:p>
            <a:endParaRPr lang="en-US" sz="4400" dirty="0" smtClean="0"/>
          </a:p>
          <a:p>
            <a:r>
              <a:rPr lang="en-US" sz="4400" dirty="0" smtClean="0"/>
              <a:t>DELETE THIS TEXT BOX TO ADD CONTENT TO THIS SLIDE.</a:t>
            </a:r>
          </a:p>
          <a:p>
            <a:pPr marR="0" lvl="0">
              <a:spcBef>
                <a:spcPts val="0"/>
              </a:spcBef>
              <a:spcAft>
                <a:spcPts val="12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33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2119" y="533400"/>
            <a:ext cx="9296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THIS SLIDE IS FOR </a:t>
            </a:r>
            <a:r>
              <a:rPr lang="en-US" sz="4400" dirty="0" smtClean="0">
                <a:solidFill>
                  <a:srgbClr val="FF0000"/>
                </a:solidFill>
              </a:rPr>
              <a:t>COMMUNITY ENVIRONMENT</a:t>
            </a:r>
            <a:r>
              <a:rPr lang="en-US" sz="4400" dirty="0" smtClean="0"/>
              <a:t>.</a:t>
            </a:r>
          </a:p>
          <a:p>
            <a:endParaRPr lang="en-US" sz="4400" dirty="0" smtClean="0"/>
          </a:p>
          <a:p>
            <a:r>
              <a:rPr lang="en-US" sz="4400" dirty="0" smtClean="0"/>
              <a:t>DELETE THIS TEXT BOX TO ADD CONTENT TO THIS SLIDE.</a:t>
            </a:r>
          </a:p>
          <a:p>
            <a:pPr marR="0" lvl="0">
              <a:spcBef>
                <a:spcPts val="0"/>
              </a:spcBef>
              <a:spcAft>
                <a:spcPts val="12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91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2119" y="533400"/>
            <a:ext cx="9296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THIS SLIDE IS FOR </a:t>
            </a:r>
            <a:r>
              <a:rPr lang="en-US" sz="4400" dirty="0" smtClean="0">
                <a:solidFill>
                  <a:srgbClr val="FF0000"/>
                </a:solidFill>
              </a:rPr>
              <a:t>COMMUNITY ENVIRONMENT</a:t>
            </a:r>
            <a:r>
              <a:rPr lang="en-US" sz="4400" dirty="0" smtClean="0"/>
              <a:t>.</a:t>
            </a:r>
          </a:p>
          <a:p>
            <a:endParaRPr lang="en-US" sz="4400" dirty="0" smtClean="0"/>
          </a:p>
          <a:p>
            <a:r>
              <a:rPr lang="en-US" sz="4400" dirty="0" smtClean="0"/>
              <a:t>DELETE THIS TEXT BOX TO ADD CONTENT TO THIS SLIDE.</a:t>
            </a:r>
          </a:p>
          <a:p>
            <a:pPr marR="0" lvl="0">
              <a:spcBef>
                <a:spcPts val="0"/>
              </a:spcBef>
              <a:spcAft>
                <a:spcPts val="12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39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2119" y="533400"/>
            <a:ext cx="9296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THIS SLIDE IS FOR </a:t>
            </a:r>
            <a:r>
              <a:rPr lang="en-US" sz="4400" dirty="0" smtClean="0">
                <a:solidFill>
                  <a:srgbClr val="FF0000"/>
                </a:solidFill>
              </a:rPr>
              <a:t>LEARNING ENVIRONMENT</a:t>
            </a:r>
            <a:r>
              <a:rPr lang="en-US" sz="4400" dirty="0" smtClean="0"/>
              <a:t>.</a:t>
            </a:r>
          </a:p>
          <a:p>
            <a:endParaRPr lang="en-US" sz="4400" dirty="0" smtClean="0"/>
          </a:p>
          <a:p>
            <a:r>
              <a:rPr lang="en-US" sz="4400" dirty="0" smtClean="0"/>
              <a:t>DELETE THIS TEXT BOX TO ADD CONTENT TO THIS SLIDE.</a:t>
            </a:r>
          </a:p>
          <a:p>
            <a:pPr marR="0" lvl="0">
              <a:spcBef>
                <a:spcPts val="0"/>
              </a:spcBef>
              <a:spcAft>
                <a:spcPts val="12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25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2119" y="533400"/>
            <a:ext cx="9296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THIS SLIDE IS FOR </a:t>
            </a:r>
            <a:r>
              <a:rPr lang="en-US" sz="4400" dirty="0" smtClean="0">
                <a:solidFill>
                  <a:srgbClr val="FF0000"/>
                </a:solidFill>
              </a:rPr>
              <a:t>LEARNING ENVIRONMENT</a:t>
            </a:r>
            <a:r>
              <a:rPr lang="en-US" sz="4400" dirty="0" smtClean="0"/>
              <a:t>.</a:t>
            </a:r>
          </a:p>
          <a:p>
            <a:endParaRPr lang="en-US" sz="4400" dirty="0" smtClean="0"/>
          </a:p>
          <a:p>
            <a:r>
              <a:rPr lang="en-US" sz="4400" dirty="0" smtClean="0"/>
              <a:t>DELETE THIS TEXT BOX TO ADD CONTENT TO THIS SLIDE.</a:t>
            </a:r>
          </a:p>
          <a:p>
            <a:pPr marR="0" lvl="0">
              <a:spcBef>
                <a:spcPts val="0"/>
              </a:spcBef>
              <a:spcAft>
                <a:spcPts val="12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21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295</Words>
  <Application>Microsoft Office PowerPoint</Application>
  <PresentationFormat>Custom</PresentationFormat>
  <Paragraphs>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klee</dc:creator>
  <cp:lastModifiedBy>klee</cp:lastModifiedBy>
  <cp:revision>4</cp:revision>
  <dcterms:created xsi:type="dcterms:W3CDTF">2016-11-30T22:19:25Z</dcterms:created>
  <dcterms:modified xsi:type="dcterms:W3CDTF">2016-11-30T22:39:03Z</dcterms:modified>
</cp:coreProperties>
</file>