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2" r:id="rId2"/>
    <p:sldMasterId id="2147483710" r:id="rId3"/>
  </p:sldMasterIdLst>
  <p:notesMasterIdLst>
    <p:notesMasterId r:id="rId14"/>
  </p:notesMasterIdLst>
  <p:handoutMasterIdLst>
    <p:handoutMasterId r:id="rId15"/>
  </p:handoutMasterIdLst>
  <p:sldIdLst>
    <p:sldId id="289" r:id="rId4"/>
    <p:sldId id="303" r:id="rId5"/>
    <p:sldId id="311" r:id="rId6"/>
    <p:sldId id="315" r:id="rId7"/>
    <p:sldId id="314" r:id="rId8"/>
    <p:sldId id="313" r:id="rId9"/>
    <p:sldId id="312" r:id="rId10"/>
    <p:sldId id="317" r:id="rId11"/>
    <p:sldId id="318" r:id="rId12"/>
    <p:sldId id="283" r:id="rId13"/>
  </p:sldIdLst>
  <p:sldSz cx="9144000" cy="6858000" type="screen4x3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456" userDrawn="1">
          <p15:clr>
            <a:srgbClr val="A4A3A4"/>
          </p15:clr>
        </p15:guide>
        <p15:guide id="3" pos="51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rlantha Lopez Hoes" initials="OLH" lastIdx="2" clrIdx="0"/>
  <p:cmAuthor id="1" name="Blain-Warnick, Jaclyn" initials="BJ" lastIdx="4" clrIdx="1"/>
  <p:cmAuthor id="2" name="Perry, Jen" initials="PJ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852"/>
    <a:srgbClr val="F4AB29"/>
    <a:srgbClr val="A77A25"/>
    <a:srgbClr val="AABA36"/>
    <a:srgbClr val="F08B3D"/>
    <a:srgbClr val="43A4A2"/>
    <a:srgbClr val="000000"/>
    <a:srgbClr val="FFFFFF"/>
    <a:srgbClr val="404040"/>
    <a:srgbClr val="B85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9F69BC-3976-4B1D-BD9B-C1CEA06DDB05}" v="8" dt="2026-09-30T19:14:46.8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21" autoAdjust="0"/>
    <p:restoredTop sz="90272" autoAdjust="0"/>
  </p:normalViewPr>
  <p:slideViewPr>
    <p:cSldViewPr>
      <p:cViewPr varScale="1">
        <p:scale>
          <a:sx n="96" d="100"/>
          <a:sy n="96" d="100"/>
        </p:scale>
        <p:origin x="960" y="58"/>
      </p:cViewPr>
      <p:guideLst>
        <p:guide orient="horz" pos="2160"/>
        <p:guide pos="3456"/>
        <p:guide pos="518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58" d="100"/>
        <a:sy n="158" d="100"/>
      </p:scale>
      <p:origin x="0" y="-1086"/>
    </p:cViewPr>
  </p:sorterViewPr>
  <p:notesViewPr>
    <p:cSldViewPr>
      <p:cViewPr varScale="1">
        <p:scale>
          <a:sx n="98" d="100"/>
          <a:sy n="98" d="100"/>
        </p:scale>
        <p:origin x="270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da Frankson" userId="69fe7ec57e40e370" providerId="LiveId" clId="{5D601008-EAB9-4C1F-BD38-F2EFA817C0F2}"/>
    <pc:docChg chg="modSld modMainMaster">
      <pc:chgData name="Linda Frankson" userId="69fe7ec57e40e370" providerId="LiveId" clId="{5D601008-EAB9-4C1F-BD38-F2EFA817C0F2}" dt="2026-09-30T19:14:46.855" v="73"/>
      <pc:docMkLst>
        <pc:docMk/>
      </pc:docMkLst>
      <pc:sldChg chg="addSp delSp modSp mod">
        <pc:chgData name="Linda Frankson" userId="69fe7ec57e40e370" providerId="LiveId" clId="{5D601008-EAB9-4C1F-BD38-F2EFA817C0F2}" dt="2026-09-30T19:13:52.366" v="69"/>
        <pc:sldMkLst>
          <pc:docMk/>
          <pc:sldMk cId="0" sldId="289"/>
        </pc:sldMkLst>
        <pc:spChg chg="add del mod">
          <ac:chgData name="Linda Frankson" userId="69fe7ec57e40e370" providerId="LiveId" clId="{5D601008-EAB9-4C1F-BD38-F2EFA817C0F2}" dt="2026-09-30T19:13:16.089" v="54"/>
          <ac:spMkLst>
            <pc:docMk/>
            <pc:sldMk cId="0" sldId="289"/>
            <ac:spMk id="2" creationId="{07139C3E-B77F-08AC-629F-563BA289DD41}"/>
          </ac:spMkLst>
        </pc:spChg>
        <pc:spChg chg="add del mod">
          <ac:chgData name="Linda Frankson" userId="69fe7ec57e40e370" providerId="LiveId" clId="{5D601008-EAB9-4C1F-BD38-F2EFA817C0F2}" dt="2026-09-30T19:13:16.879" v="57"/>
          <ac:spMkLst>
            <pc:docMk/>
            <pc:sldMk cId="0" sldId="289"/>
            <ac:spMk id="3" creationId="{24F046F3-F99F-19C9-DBE6-D5634AAB5DD5}"/>
          </ac:spMkLst>
        </pc:spChg>
        <pc:spChg chg="mod">
          <ac:chgData name="Linda Frankson" userId="69fe7ec57e40e370" providerId="LiveId" clId="{5D601008-EAB9-4C1F-BD38-F2EFA817C0F2}" dt="2026-09-30T19:13:12.457" v="51" actId="6549"/>
          <ac:spMkLst>
            <pc:docMk/>
            <pc:sldMk cId="0" sldId="289"/>
            <ac:spMk id="5" creationId="{00000000-0000-0000-0000-000000000000}"/>
          </ac:spMkLst>
        </pc:spChg>
        <pc:spChg chg="add del mod">
          <ac:chgData name="Linda Frankson" userId="69fe7ec57e40e370" providerId="LiveId" clId="{5D601008-EAB9-4C1F-BD38-F2EFA817C0F2}" dt="2026-09-30T19:13:18.659" v="60"/>
          <ac:spMkLst>
            <pc:docMk/>
            <pc:sldMk cId="0" sldId="289"/>
            <ac:spMk id="6" creationId="{72A1AEEF-6824-EFAA-1300-3F29B12030D6}"/>
          </ac:spMkLst>
        </pc:spChg>
        <pc:spChg chg="add del mod">
          <ac:chgData name="Linda Frankson" userId="69fe7ec57e40e370" providerId="LiveId" clId="{5D601008-EAB9-4C1F-BD38-F2EFA817C0F2}" dt="2026-09-30T19:13:38.420" v="63"/>
          <ac:spMkLst>
            <pc:docMk/>
            <pc:sldMk cId="0" sldId="289"/>
            <ac:spMk id="7" creationId="{D048ECC7-63D0-C9DE-70CF-6F51A7C5DE2D}"/>
          </ac:spMkLst>
        </pc:spChg>
        <pc:spChg chg="add del mod">
          <ac:chgData name="Linda Frankson" userId="69fe7ec57e40e370" providerId="LiveId" clId="{5D601008-EAB9-4C1F-BD38-F2EFA817C0F2}" dt="2026-09-30T19:13:50.420" v="66"/>
          <ac:spMkLst>
            <pc:docMk/>
            <pc:sldMk cId="0" sldId="289"/>
            <ac:spMk id="8" creationId="{A00B80C3-61B9-743F-5851-1E5BDD1D0436}"/>
          </ac:spMkLst>
        </pc:spChg>
        <pc:spChg chg="add del mod">
          <ac:chgData name="Linda Frankson" userId="69fe7ec57e40e370" providerId="LiveId" clId="{5D601008-EAB9-4C1F-BD38-F2EFA817C0F2}" dt="2026-09-30T19:13:52.366" v="69"/>
          <ac:spMkLst>
            <pc:docMk/>
            <pc:sldMk cId="0" sldId="289"/>
            <ac:spMk id="9" creationId="{39D507B0-A88A-1EDC-B7B0-FB2A0380A478}"/>
          </ac:spMkLst>
        </pc:spChg>
      </pc:sldChg>
      <pc:sldMasterChg chg="modSp modSldLayout">
        <pc:chgData name="Linda Frankson" userId="69fe7ec57e40e370" providerId="LiveId" clId="{5D601008-EAB9-4C1F-BD38-F2EFA817C0F2}" dt="2026-09-30T19:14:46.855" v="73"/>
        <pc:sldMasterMkLst>
          <pc:docMk/>
          <pc:sldMasterMk cId="0" sldId="2147483648"/>
        </pc:sldMasterMkLst>
        <pc:spChg chg="mod">
          <ac:chgData name="Linda Frankson" userId="69fe7ec57e40e370" providerId="LiveId" clId="{5D601008-EAB9-4C1F-BD38-F2EFA817C0F2}" dt="2026-09-30T19:14:46.855" v="73"/>
          <ac:spMkLst>
            <pc:docMk/>
            <pc:sldMasterMk cId="0" sldId="2147483648"/>
            <ac:spMk id="12" creationId="{00000000-0000-0000-0000-000000000000}"/>
          </ac:spMkLst>
        </pc:spChg>
        <pc:sldLayoutChg chg="addSp delSp modSp mod">
          <pc:chgData name="Linda Frankson" userId="69fe7ec57e40e370" providerId="LiveId" clId="{5D601008-EAB9-4C1F-BD38-F2EFA817C0F2}" dt="2026-09-30T19:14:25.997" v="72"/>
          <pc:sldLayoutMkLst>
            <pc:docMk/>
            <pc:sldMasterMk cId="0" sldId="2147483648"/>
            <pc:sldLayoutMk cId="0" sldId="2147483707"/>
          </pc:sldLayoutMkLst>
          <pc:spChg chg="add del mod">
            <ac:chgData name="Linda Frankson" userId="69fe7ec57e40e370" providerId="LiveId" clId="{5D601008-EAB9-4C1F-BD38-F2EFA817C0F2}" dt="2026-09-30T19:14:25.997" v="72"/>
            <ac:spMkLst>
              <pc:docMk/>
              <pc:sldMasterMk cId="0" sldId="2147483648"/>
              <pc:sldLayoutMk cId="0" sldId="2147483707"/>
              <ac:spMk id="2" creationId="{ECD01729-E9DD-05E4-9B94-8AA71BD1B3A6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628" cy="461172"/>
          </a:xfrm>
          <a:prstGeom prst="rect">
            <a:avLst/>
          </a:prstGeom>
        </p:spPr>
        <p:txBody>
          <a:bodyPr vert="horz" lIns="93031" tIns="46516" rIns="93031" bIns="46516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183" y="0"/>
            <a:ext cx="3037628" cy="461172"/>
          </a:xfrm>
          <a:prstGeom prst="rect">
            <a:avLst/>
          </a:prstGeom>
        </p:spPr>
        <p:txBody>
          <a:bodyPr vert="horz" lIns="93031" tIns="46516" rIns="93031" bIns="46516" rtlCol="0"/>
          <a:lstStyle>
            <a:lvl1pPr algn="r">
              <a:defRPr sz="1200"/>
            </a:lvl1pPr>
          </a:lstStyle>
          <a:p>
            <a:pPr>
              <a:defRPr/>
            </a:pPr>
            <a:fld id="{9FF6E351-4B41-469B-91B4-AE640CBC4427}" type="datetimeFigureOut">
              <a:rPr lang="en-US"/>
              <a:pPr>
                <a:defRPr/>
              </a:pPr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3324"/>
            <a:ext cx="3037628" cy="461172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183" y="8773324"/>
            <a:ext cx="3037628" cy="461172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lvl1pPr algn="r">
              <a:defRPr sz="1200"/>
            </a:lvl1pPr>
          </a:lstStyle>
          <a:p>
            <a:pPr>
              <a:defRPr/>
            </a:pPr>
            <a:fld id="{C371E4CD-43E6-4598-8335-0E3635D611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6766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628" cy="4611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183" y="0"/>
            <a:ext cx="3037628" cy="4611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72DEE1D-4C11-4646-8D2D-3BB46A422531}" type="datetimeFigureOut">
              <a:rPr lang="en-US"/>
              <a:pPr>
                <a:defRPr/>
              </a:pPr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3738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59" y="4387452"/>
            <a:ext cx="5607684" cy="41552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3324"/>
            <a:ext cx="3037628" cy="4611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183" y="8773324"/>
            <a:ext cx="3037628" cy="4611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46CB57F-F460-4C21-AE2A-0FB77D6F9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8264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BD6F8C-3303-4DEA-A173-7FB61A9F7EC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298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6CB57F-F460-4C21-AE2A-0FB77D6F985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940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6CB57F-F460-4C21-AE2A-0FB77D6F985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477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6CB57F-F460-4C21-AE2A-0FB77D6F985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075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6CB57F-F460-4C21-AE2A-0FB77D6F985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9360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6CB57F-F460-4C21-AE2A-0FB77D6F985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396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6CB57F-F460-4C21-AE2A-0FB77D6F985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78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6CB57F-F460-4C21-AE2A-0FB77D6F985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2338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6CB57F-F460-4C21-AE2A-0FB77D6F985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8847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6CB57F-F460-4C21-AE2A-0FB77D6F985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674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950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352800"/>
            <a:ext cx="822960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6191C5-2B56-2456-88A6-D0FFA6298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072724-0D7E-4B80-A26F-E9C4F0582F68}" type="datetimeFigureOut">
              <a:rPr lang="en-US" smtClean="0"/>
              <a:pPr>
                <a:defRPr/>
              </a:pPr>
              <a:t>9/30/2026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52C918-F875-39D4-DAF3-0CD23621B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689E86-C1B4-4E88-809D-F9C1262DC97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vantGarde" pitchFamily="34" charset="0"/>
              </a:defRPr>
            </a:lvl1pPr>
            <a:lvl2pPr>
              <a:defRPr>
                <a:latin typeface="AvantGarde" pitchFamily="34" charset="0"/>
              </a:defRPr>
            </a:lvl2pPr>
            <a:lvl3pPr>
              <a:defRPr>
                <a:latin typeface="AvantGarde" pitchFamily="34" charset="0"/>
              </a:defRPr>
            </a:lvl3pPr>
            <a:lvl4pPr>
              <a:defRPr>
                <a:latin typeface="AvantGarde" pitchFamily="34" charset="0"/>
              </a:defRPr>
            </a:lvl4pPr>
            <a:lvl5pPr>
              <a:defRPr>
                <a:latin typeface="AvantGarde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689E86-C1B4-4E88-809D-F9C1262DC97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>
            <a:lvl1pPr algn="l">
              <a:defRPr sz="3000" b="1">
                <a:solidFill>
                  <a:srgbClr val="09508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0368144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EFEAC-CF71-8DD1-A6B2-553E7FF9F8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4C9A6C-2343-C26D-7535-239515E3E7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B205AE-F9A0-3842-4903-EA1095AC6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BDEF3-E7B1-4A77-844B-8BEE82AB6CE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DAFFD-2EF3-502F-FD68-C6BD60484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7109A-5398-956E-D981-8D1825140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FDFD-B81A-49FC-9140-9A0533C72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077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EC179-E375-ED05-BE4D-80FF017DF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A6258-6500-F6FE-56D7-7F01BE9A2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62607-7F7E-ED32-4BF6-D218F04C7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BDEF3-E7B1-4A77-844B-8BEE82AB6CE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1A98F-D6E5-41F4-CCDE-1859DE2DA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6031D-9308-7B1D-B424-72DFCE110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FDFD-B81A-49FC-9140-9A0533C72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564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3AE20-7A07-BBF2-8098-D11E25081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221F5-1801-B161-130D-86A68994C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53266-74BB-42A1-D9A4-C89D0A68D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BDEF3-E7B1-4A77-844B-8BEE82AB6CE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E4B98-4A38-0D2A-FAFA-764DEFED9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936C55-B7B7-451C-F7AA-1E3C60ADE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FDFD-B81A-49FC-9140-9A0533C72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7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C9BCE-0AF1-B3B1-D348-9E72A2CEE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ADE49-31B8-22A0-1432-EA1EF68117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F6424A-F308-4BFE-2435-A42D9EB8FB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BB7AA1-0618-AB2A-C8F6-7094376A5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BDEF3-E7B1-4A77-844B-8BEE82AB6CE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393C07-5620-F605-4D95-46BE458A3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8A6EEF-A09F-5124-52D6-F25ECF5E5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FDFD-B81A-49FC-9140-9A0533C72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241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DFEEB-BB9D-5C7F-014D-25ABB40FF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595180-7463-F168-0D9B-C8445EBEB1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679B22-49C7-8D4D-F4EB-116BB1590A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C9DA3-DCBA-DB2F-BB2D-2EFF2E4CB8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7067D-E82D-3EA7-782D-07A0946C0A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93DCEF-E4C4-1FC1-DBE7-E6DE62165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BDEF3-E7B1-4A77-844B-8BEE82AB6CE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E6BEEE-9CDA-F909-0728-C65D27746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52C890-1DCC-C2B1-4693-F33EBC73F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FDFD-B81A-49FC-9140-9A0533C72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377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DA83E-F700-9812-D7F2-C4287DAC3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7CE9B3-47FC-7FF2-8C87-F16D0F335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BDEF3-E7B1-4A77-844B-8BEE82AB6CE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A4982E-C478-AFC0-4450-DED04DC54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6B7882-7A3C-666A-FC05-0EB325282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FDFD-B81A-49FC-9140-9A0533C72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315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82D617-5FF5-817D-305D-F9EF62659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BDEF3-E7B1-4A77-844B-8BEE82AB6CE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1C0862-E6BD-3F72-57D4-3B88893FE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E5ACA0-261D-DEDD-11B7-F4E583CA1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FDFD-B81A-49FC-9140-9A0533C72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028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8BFD1-A173-64E5-ABD8-6ED6B2D0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86EE4-33EC-6459-49E9-C2D80CC8F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24596-D28B-BA6B-39B2-79BE0654F2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DCBA47-FD84-A73E-3343-2B025EEB7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BDEF3-E7B1-4A77-844B-8BEE82AB6CE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2C102D-AD5F-620B-5A13-6D54DEEBC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0E0366-9753-FCDB-71A9-D9F1B12B1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FDFD-B81A-49FC-9140-9A0533C72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276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98C83-103C-71BD-508F-01C83C34B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C2B0FB-AEDD-A626-94BA-3332634473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1B8BB-9A28-B010-958C-1948052E6F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64A74-C22A-7153-C4C2-02DAAB1FF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BDEF3-E7B1-4A77-844B-8BEE82AB6CE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2294EB-EE51-829F-0E5B-11B1ACF4D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90C085-F03D-EA03-F9AF-AABE57B3F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FDFD-B81A-49FC-9140-9A0533C72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400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49C08-323D-982F-77F5-DD9A77084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06782D-9DF7-3AAA-15DE-7620F2407F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210AD-DE7D-9112-3398-F8F02340C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BDEF3-E7B1-4A77-844B-8BEE82AB6CE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D1E408-C80B-4C6D-8546-E2BDCA912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605C1-2AE4-14E4-0685-246D079B0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FDFD-B81A-49FC-9140-9A0533C72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161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AABDE5-DF7C-B126-4D26-08EA7A2AAD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751C58-A0E7-1F82-EE10-2E8B103FC6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45ACF-BA61-3607-680D-07DA15D19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BDEF3-E7B1-4A77-844B-8BEE82AB6CE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3C45A-81BF-0372-4CC5-A32CEC4DB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9456F3-E036-B00D-F69C-4665D62B6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CFDFD-B81A-49FC-9140-9A0533C72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370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81618-3161-47E8-75AE-9BCB5EEAE5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F96E19-F908-7B7F-D52D-884E5FF2F2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3F090-1D90-1F20-C4DB-29C5130C8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023E-2BF6-492A-8184-DF59D135206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5E6B8-729E-E7DE-8AA1-FA65CE965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071E6-3447-335F-21B3-8E3539CD9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E1409-4F4F-49EA-98AD-8D7A36A3E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8513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839B6-3984-35E2-ECB3-B71F56C9B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41E29-D631-059A-01DD-5C8B7BFED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F9F5B-310C-4EA8-EF31-1FB6C1545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023E-2BF6-492A-8184-DF59D135206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1F9A9-721B-A1C4-32D8-B82C8D12F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8E48B-13B7-FEAD-21E0-D48DEE18C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E1409-4F4F-49EA-98AD-8D7A36A3E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9348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56C31-44A5-0D52-17A3-A1F216426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BD3263-A9AB-3764-3F56-5AB4A3045D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43EA4-2F96-0B27-F29F-D345D1C51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023E-2BF6-492A-8184-DF59D135206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C2ACD-C862-E777-9A66-792551EBB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98D41-6469-B15E-10FA-B63EF8C4B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E1409-4F4F-49EA-98AD-8D7A36A3E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883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4874E-EFA6-E67C-D1DB-D51E22DF3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21CA4-71D1-90E3-428A-7F29809B5A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5A7F04-4E3B-E457-8E71-1698D52831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08B9B8-F05D-D1BC-13BD-3FDDAD1A7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023E-2BF6-492A-8184-DF59D135206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5B1389-E04D-B336-AE0E-66514C1CB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ACAC0D-8E3E-80CD-4A59-848A591D1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E1409-4F4F-49EA-98AD-8D7A36A3E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3496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22C10-B7AA-3397-5DA5-F6D36E781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ADE35A-77AF-9DD1-E526-DFD33F5918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F362FC-D32C-AA81-71AD-E34AAA5D08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C20D97-E640-A731-A162-D3CA11DE62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4E5037-91F0-3B93-2FAF-5868C54A6B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F19CFF-F3AD-0914-0BA2-536EB5EF7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023E-2BF6-492A-8184-DF59D135206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0D6F9A-F5C6-A81E-23F9-949B591BB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4397F5-66BF-8316-92C8-0D5B425A5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E1409-4F4F-49EA-98AD-8D7A36A3E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1412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DA7B7-B3FB-3DDA-7CA8-D8C107728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0DDB2D-5AC2-74FF-99C3-6B6BDA6C3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023E-2BF6-492A-8184-DF59D135206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07BAF7-9ABF-6DF1-DBB0-5397DB621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21853D-C046-4BF3-2D0E-7D1982BBF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E1409-4F4F-49EA-98AD-8D7A36A3E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0076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71FD47-45C7-8D56-A401-8FFDA4ED6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023E-2BF6-492A-8184-DF59D135206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E5739C-1A3A-A1B6-FB2A-8BB9B73D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74D7B4-0379-F73D-BA73-884B59774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E1409-4F4F-49EA-98AD-8D7A36A3E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8069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9D10F-0C78-A630-643E-DF98AE3B1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B74DC-F18F-2F77-F718-1F675D041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E74112-A756-0594-14B2-A26B438618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DE079-D732-5826-5717-5C37E490F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023E-2BF6-492A-8184-DF59D135206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8CEE57-E60F-EA9D-496C-C7BBCEDE6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0F1347-D096-842F-4BDC-F3E3C83C0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E1409-4F4F-49EA-98AD-8D7A36A3E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1801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FBD85-26FA-F52E-38D6-758EBE593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ACD403-0A4D-D075-15D5-BD90F10A6D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451BC-FDCD-BD56-9E20-24DD24484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6CFC5F-244A-1AA2-0116-63538B46F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023E-2BF6-492A-8184-DF59D135206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B8186F-B657-4626-CC4D-91EB91062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9DB4E1-16A8-B546-3D18-B099ACAF1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E1409-4F4F-49EA-98AD-8D7A36A3E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8409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AD643-554B-EB96-726F-3AC4629B3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63D1E5-23D0-6664-B5A6-D4EC9E19A5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16F59-6FF0-7A8D-CC88-66241B9F0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023E-2BF6-492A-8184-DF59D135206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BD61C-E46B-A550-A2F2-38C9876CE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E5B085-23DE-30D8-7863-E5A3D53E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E1409-4F4F-49EA-98AD-8D7A36A3E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7223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289E20-2574-27B8-5500-BB633A84D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2C6A07-C577-E8E6-64E2-D0D6F41103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0B866-FAC0-51E6-13DA-47CFF95F5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023E-2BF6-492A-8184-DF59D135206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0FE02-7EA3-83F9-C360-B622A350A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C687D-4F88-7F7A-ED8D-1FF0774FC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E1409-4F4F-49EA-98AD-8D7A36A3E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707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50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1072724-0D7E-4B80-A26F-E9C4F0582F68}" type="datetimeFigureOut">
              <a:rPr lang="en-US" smtClean="0"/>
              <a:pPr>
                <a:defRPr/>
              </a:pPr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9689E86-C1B4-4E88-809D-F9C1262DC97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096000"/>
            <a:ext cx="9144000" cy="8000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6096000"/>
            <a:ext cx="9144000" cy="76200"/>
          </a:xfrm>
          <a:prstGeom prst="rect">
            <a:avLst/>
          </a:prstGeom>
          <a:solidFill>
            <a:srgbClr val="73A5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ooter Placeholder 4"/>
          <p:cNvSpPr txBox="1">
            <a:spLocks/>
          </p:cNvSpPr>
          <p:nvPr/>
        </p:nvSpPr>
        <p:spPr>
          <a:xfrm>
            <a:off x="914400" y="6289146"/>
            <a:ext cx="7449932" cy="397933"/>
          </a:xfrm>
          <a:prstGeom prst="rect">
            <a:avLst/>
          </a:prstGeom>
        </p:spPr>
        <p:txBody>
          <a:bodyPr/>
          <a:lstStyle>
            <a:lvl1pPr algn="ctr" rtl="0" fontAlgn="auto">
              <a:spcBef>
                <a:spcPts val="0"/>
              </a:spcBef>
              <a:spcAft>
                <a:spcPts val="0"/>
              </a:spcAft>
              <a:defRPr b="1" i="1">
                <a:solidFill>
                  <a:srgbClr val="095086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i="1" kern="1200" dirty="0">
                <a:solidFill>
                  <a:srgbClr val="095086"/>
                </a:solidFill>
                <a:effectLst/>
                <a:latin typeface="Arial" charset="0"/>
                <a:ea typeface="+mn-ea"/>
                <a:cs typeface="+mn-cs"/>
              </a:rPr>
              <a:t>Elevating Learning: From PK-12 to Campus</a:t>
            </a:r>
            <a:endParaRPr kumimoji="0" lang="en-US" sz="1400" b="1" i="1" u="none" strike="noStrike" kern="1200" cap="none" spc="0" normalizeH="0" baseline="0" noProof="0" dirty="0">
              <a:ln>
                <a:noFill/>
              </a:ln>
              <a:solidFill>
                <a:srgbClr val="09508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697" r:id="rId2"/>
    <p:sldLayoutId id="2147483708" r:id="rId3"/>
    <p:sldLayoutId id="2147483709" r:id="rId4"/>
  </p:sldLayoutIdLst>
  <p:transition spd="med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A52E38-F0F7-E56C-CD0C-69F88BB31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78F6CA-1EB9-E1C6-A590-736881012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D282B5-0518-15C3-C75D-13CE2ADAFF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BDEF3-E7B1-4A77-844B-8BEE82AB6CE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E5374A-8D0F-4B30-04D1-B8AD5D0E7C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CC215-4252-6745-3D09-B205279D44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CFDFD-B81A-49FC-9140-9A0533C72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4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8B3646-0DCA-2326-610D-49FADC1D2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57E030-7109-4273-427D-CF39BE70FB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1895D6-3DEB-CA23-7309-4FCBA654AA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9023E-2BF6-492A-8184-DF59D135206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6028E-7211-DABF-CFE1-9505B23408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C1D9D-4609-8098-54BB-BA702C350F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4E1409-4F4F-49EA-98AD-8D7A36A3E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763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352800"/>
            <a:ext cx="8229600" cy="1143000"/>
          </a:xfrm>
        </p:spPr>
        <p:txBody>
          <a:bodyPr>
            <a:noAutofit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23622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n-US" sz="2800" b="1" dirty="0"/>
              <a:t>2027 A4LE Virginia Chapter Conference </a:t>
            </a:r>
          </a:p>
          <a:p>
            <a:pPr algn="ctr" fontAlgn="b"/>
            <a:r>
              <a:rPr lang="en-US" sz="3600" i="1" dirty="0"/>
              <a:t> </a:t>
            </a:r>
            <a:endParaRPr lang="en-US" sz="3600" dirty="0"/>
          </a:p>
          <a:p>
            <a:pPr algn="ctr" fontAlgn="b"/>
            <a:r>
              <a:rPr lang="en-US" sz="2400" i="1" dirty="0"/>
              <a:t>Elevating Learning: From PK-12 to Campus</a:t>
            </a:r>
          </a:p>
          <a:p>
            <a:pPr algn="ctr" fontAlgn="b"/>
            <a:endParaRPr lang="en-US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"/>
            <a:endParaRPr lang="en-US" sz="2400" cap="all" dirty="0"/>
          </a:p>
          <a:p>
            <a:pPr algn="ctr" fontAlgn="b"/>
            <a:r>
              <a:rPr lang="en-US" sz="3200" cap="all" dirty="0"/>
              <a:t>Architectural Exhibition &amp; </a:t>
            </a:r>
            <a:r>
              <a:rPr lang="en-US" sz="3200" cap="all" dirty="0" err="1"/>
              <a:t>AwardS</a:t>
            </a:r>
            <a:endParaRPr lang="en-US" sz="3200" cap="all" dirty="0"/>
          </a:p>
          <a:p>
            <a:pPr algn="ctr" fontAlgn="b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046937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501036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9850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17679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33039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615161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937186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055021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381000"/>
            <a:ext cx="27430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sz="3000" b="1" dirty="0">
                <a:latin typeface="Arial Narrow" panose="020B0606020202030204" pitchFamily="34" charset="0"/>
                <a:ea typeface="+mj-ea"/>
                <a:cs typeface="Arial" pitchFamily="34" charset="0"/>
              </a:rPr>
              <a:t>Descriptive Data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842665"/>
            <a:ext cx="6858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endParaRPr lang="en-US" sz="1600" dirty="0">
              <a:latin typeface="Arial Narrow" panose="020B0606020202030204" pitchFamily="34" charset="0"/>
            </a:endParaRPr>
          </a:p>
          <a:p>
            <a:pPr>
              <a:lnSpc>
                <a:spcPct val="250000"/>
              </a:lnSpc>
            </a:pPr>
            <a:endParaRPr lang="en-US" sz="1600" dirty="0">
              <a:latin typeface="Arial Narrow" panose="020B0606020202030204" pitchFamily="34" charset="0"/>
            </a:endParaRPr>
          </a:p>
          <a:p>
            <a:pPr>
              <a:lnSpc>
                <a:spcPct val="250000"/>
              </a:lnSpc>
            </a:pPr>
            <a:endParaRPr lang="en-US" sz="1600" dirty="0">
              <a:latin typeface="Arial Narrow" panose="020B0606020202030204" pitchFamily="34" charset="0"/>
            </a:endParaRPr>
          </a:p>
          <a:p>
            <a:pPr>
              <a:lnSpc>
                <a:spcPct val="250000"/>
              </a:lnSpc>
            </a:pPr>
            <a:endParaRPr lang="en-US" sz="1600" dirty="0">
              <a:latin typeface="Arial Narrow" panose="020B0606020202030204" pitchFamily="34" charset="0"/>
            </a:endParaRPr>
          </a:p>
          <a:p>
            <a:pPr>
              <a:lnSpc>
                <a:spcPct val="250000"/>
              </a:lnSpc>
            </a:pPr>
            <a:endParaRPr lang="en-US" sz="1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93693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11421</TotalTime>
  <Words>33</Words>
  <Application>Microsoft Office PowerPoint</Application>
  <PresentationFormat>On-screen Show (4:3)</PresentationFormat>
  <Paragraphs>21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Arial Narrow</vt:lpstr>
      <vt:lpstr>AvantGarde</vt:lpstr>
      <vt:lpstr>Calibri</vt:lpstr>
      <vt:lpstr>Calibri Light</vt:lpstr>
      <vt:lpstr>Office Theme</vt:lpstr>
      <vt:lpstr>1_Custom Design</vt:lpstr>
      <vt:lpstr>Custom Design</vt:lpstr>
      <vt:lpstr>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APRIL 9, 2019</dc:title>
  <dc:creator>Jaclyn Blain-Warnick</dc:creator>
  <cp:lastModifiedBy>Linda Frankson</cp:lastModifiedBy>
  <cp:revision>116</cp:revision>
  <cp:lastPrinted>2019-03-15T16:57:04Z</cp:lastPrinted>
  <dcterms:created xsi:type="dcterms:W3CDTF">2019-03-06T21:35:38Z</dcterms:created>
  <dcterms:modified xsi:type="dcterms:W3CDTF">2026-09-30T19:14:56Z</dcterms:modified>
</cp:coreProperties>
</file>