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2" r:id="rId2"/>
    <p:sldMasterId id="2147483710" r:id="rId3"/>
  </p:sldMasterIdLst>
  <p:notesMasterIdLst>
    <p:notesMasterId r:id="rId14"/>
  </p:notesMasterIdLst>
  <p:handoutMasterIdLst>
    <p:handoutMasterId r:id="rId15"/>
  </p:handoutMasterIdLst>
  <p:sldIdLst>
    <p:sldId id="289" r:id="rId4"/>
    <p:sldId id="303" r:id="rId5"/>
    <p:sldId id="311" r:id="rId6"/>
    <p:sldId id="315" r:id="rId7"/>
    <p:sldId id="314" r:id="rId8"/>
    <p:sldId id="313" r:id="rId9"/>
    <p:sldId id="312" r:id="rId10"/>
    <p:sldId id="317" r:id="rId11"/>
    <p:sldId id="318" r:id="rId12"/>
    <p:sldId id="283" r:id="rId1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 userDrawn="1">
          <p15:clr>
            <a:srgbClr val="A4A3A4"/>
          </p15:clr>
        </p15:guide>
        <p15:guide id="3" pos="51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rlantha Lopez Hoes" initials="OLH" lastIdx="2" clrIdx="0"/>
  <p:cmAuthor id="1" name="Blain-Warnick, Jaclyn" initials="BJ" lastIdx="4" clrIdx="1"/>
  <p:cmAuthor id="2" name="Perry, Jen" initials="PJ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852"/>
    <a:srgbClr val="F4AB29"/>
    <a:srgbClr val="A77A25"/>
    <a:srgbClr val="AABA36"/>
    <a:srgbClr val="F08B3D"/>
    <a:srgbClr val="43A4A2"/>
    <a:srgbClr val="000000"/>
    <a:srgbClr val="FFFFFF"/>
    <a:srgbClr val="404040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A030B4-CF6C-4913-8C62-03BD26E9C327}" v="3" dt="2026-02-06T19:18:18.8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0272" autoAdjust="0"/>
  </p:normalViewPr>
  <p:slideViewPr>
    <p:cSldViewPr>
      <p:cViewPr varScale="1">
        <p:scale>
          <a:sx n="78" d="100"/>
          <a:sy n="78" d="100"/>
        </p:scale>
        <p:origin x="1488" y="288"/>
      </p:cViewPr>
      <p:guideLst>
        <p:guide orient="horz" pos="2160"/>
        <p:guide pos="3456"/>
        <p:guide pos="518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8" d="100"/>
        <a:sy n="158" d="100"/>
      </p:scale>
      <p:origin x="0" y="-1086"/>
    </p:cViewPr>
  </p:sorterViewPr>
  <p:notesViewPr>
    <p:cSldViewPr>
      <p:cViewPr varScale="1">
        <p:scale>
          <a:sx n="98" d="100"/>
          <a:sy n="98" d="100"/>
        </p:scale>
        <p:origin x="270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Frankson" userId="69fe7ec57e40e370" providerId="LiveId" clId="{5D601008-EAB9-4C1F-BD38-F2EFA817C0F2}"/>
    <pc:docChg chg="custSel modSld modMainMaster">
      <pc:chgData name="Linda Frankson" userId="69fe7ec57e40e370" providerId="LiveId" clId="{5D601008-EAB9-4C1F-BD38-F2EFA817C0F2}" dt="2026-02-06T19:18:56.639" v="75" actId="1076"/>
      <pc:docMkLst>
        <pc:docMk/>
      </pc:docMkLst>
      <pc:sldChg chg="delSp modSp mod">
        <pc:chgData name="Linda Frankson" userId="69fe7ec57e40e370" providerId="LiveId" clId="{5D601008-EAB9-4C1F-BD38-F2EFA817C0F2}" dt="2026-02-06T19:18:56.639" v="75" actId="1076"/>
        <pc:sldMkLst>
          <pc:docMk/>
          <pc:sldMk cId="0" sldId="289"/>
        </pc:sldMkLst>
        <pc:spChg chg="del mod">
          <ac:chgData name="Linda Frankson" userId="69fe7ec57e40e370" providerId="LiveId" clId="{5D601008-EAB9-4C1F-BD38-F2EFA817C0F2}" dt="2026-02-06T19:18:39.656" v="73"/>
          <ac:spMkLst>
            <pc:docMk/>
            <pc:sldMk cId="0" sldId="289"/>
            <ac:spMk id="3" creationId="{00000000-0000-0000-0000-000000000000}"/>
          </ac:spMkLst>
        </pc:spChg>
        <pc:spChg chg="mod">
          <ac:chgData name="Linda Frankson" userId="69fe7ec57e40e370" providerId="LiveId" clId="{5D601008-EAB9-4C1F-BD38-F2EFA817C0F2}" dt="2026-02-06T19:18:56.639" v="75" actId="1076"/>
          <ac:spMkLst>
            <pc:docMk/>
            <pc:sldMk cId="0" sldId="289"/>
            <ac:spMk id="5" creationId="{00000000-0000-0000-0000-000000000000}"/>
          </ac:spMkLst>
        </pc:spChg>
        <pc:picChg chg="del">
          <ac:chgData name="Linda Frankson" userId="69fe7ec57e40e370" providerId="LiveId" clId="{5D601008-EAB9-4C1F-BD38-F2EFA817C0F2}" dt="2026-02-06T19:15:17.827" v="0" actId="478"/>
          <ac:picMkLst>
            <pc:docMk/>
            <pc:sldMk cId="0" sldId="289"/>
            <ac:picMk id="6" creationId="{101763E5-E94B-B3E8-4C7A-13676B5F01C7}"/>
          </ac:picMkLst>
        </pc:picChg>
      </pc:sldChg>
      <pc:sldMasterChg chg="modSp mod">
        <pc:chgData name="Linda Frankson" userId="69fe7ec57e40e370" providerId="LiveId" clId="{5D601008-EAB9-4C1F-BD38-F2EFA817C0F2}" dt="2026-02-06T19:17:15.139" v="34" actId="1076"/>
        <pc:sldMasterMkLst>
          <pc:docMk/>
          <pc:sldMasterMk cId="0" sldId="2147483648"/>
        </pc:sldMasterMkLst>
        <pc:spChg chg="mod">
          <ac:chgData name="Linda Frankson" userId="69fe7ec57e40e370" providerId="LiveId" clId="{5D601008-EAB9-4C1F-BD38-F2EFA817C0F2}" dt="2026-02-06T19:17:15.139" v="34" actId="1076"/>
          <ac:spMkLst>
            <pc:docMk/>
            <pc:sldMasterMk cId="0" sldId="2147483648"/>
            <ac:spMk id="12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628" cy="461172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83" y="0"/>
            <a:ext cx="3037628" cy="461172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pPr>
              <a:defRPr/>
            </a:pPr>
            <a:fld id="{9FF6E351-4B41-469B-91B4-AE640CBC4427}" type="datetimeFigureOut">
              <a:rPr lang="en-US"/>
              <a:pPr>
                <a:defRPr/>
              </a:pPr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3324"/>
            <a:ext cx="3037628" cy="461172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83" y="8773324"/>
            <a:ext cx="3037628" cy="461172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pPr>
              <a:defRPr/>
            </a:pPr>
            <a:fld id="{C371E4CD-43E6-4598-8335-0E3635D61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76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628" cy="461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83" y="0"/>
            <a:ext cx="3037628" cy="461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72DEE1D-4C11-4646-8D2D-3BB46A422531}" type="datetimeFigureOut">
              <a:rPr lang="en-US"/>
              <a:pPr>
                <a:defRPr/>
              </a:pPr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3738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9" y="4387452"/>
            <a:ext cx="5607684" cy="4155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3324"/>
            <a:ext cx="3037628" cy="461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83" y="8773324"/>
            <a:ext cx="3037628" cy="461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46CB57F-F460-4C21-AE2A-0FB77D6F9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26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BD6F8C-3303-4DEA-A173-7FB61A9F7EC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98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7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40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77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75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36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96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78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33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6CB57F-F460-4C21-AE2A-0FB77D6F985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84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95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191C5-2B56-2456-88A6-D0FFA6298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072724-0D7E-4B80-A26F-E9C4F0582F68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2C918-F875-39D4-DAF3-0CD23621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89E86-C1B4-4E88-809D-F9C1262DC9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DA83E-F700-9812-D7F2-C4287DAC3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CE9B3-47FC-7FF2-8C87-F16D0F335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A4982E-C478-AFC0-4450-DED04DC5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B7882-7A3C-666A-FC05-0EB325282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82D617-5FF5-817D-305D-F9EF62659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C0862-E6BD-3F72-57D4-3B88893FE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E5ACA0-261D-DEDD-11B7-F4E583CA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2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8BFD1-A173-64E5-ABD8-6ED6B2D0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86EE4-33EC-6459-49E9-C2D80CC8F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C24596-D28B-BA6B-39B2-79BE0654F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CBA47-FD84-A73E-3343-2B025EEB7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C102D-AD5F-620B-5A13-6D54DEEB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E0366-9753-FCDB-71A9-D9F1B12B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76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8C83-103C-71BD-508F-01C83C34B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C2B0FB-AEDD-A626-94BA-333263447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1B8BB-9A28-B010-958C-1948052E6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4A74-C22A-7153-C4C2-02DAAB1F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294EB-EE51-829F-0E5B-11B1ACF4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0C085-F03D-EA03-F9AF-AABE57B3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00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49C08-323D-982F-77F5-DD9A77084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6782D-9DF7-3AAA-15DE-7620F2407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210AD-DE7D-9112-3398-F8F02340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1E408-C80B-4C6D-8546-E2BDCA912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605C1-2AE4-14E4-0685-246D079B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61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AABDE5-DF7C-B126-4D26-08EA7A2AA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51C58-A0E7-1F82-EE10-2E8B103FC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45ACF-BA61-3607-680D-07DA15D19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3C45A-81BF-0372-4CC5-A32CEC4D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456F3-E036-B00D-F69C-4665D62B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70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81618-3161-47E8-75AE-9BCB5EEAE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96E19-F908-7B7F-D52D-884E5FF2F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F090-1D90-1F20-C4DB-29C5130C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5E6B8-729E-E7DE-8AA1-FA65CE96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071E6-3447-335F-21B3-8E3539CD9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5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839B6-3984-35E2-ECB3-B71F56C9B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41E29-D631-059A-01DD-5C8B7BFED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F9F5B-310C-4EA8-EF31-1FB6C1545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1F9A9-721B-A1C4-32D8-B82C8D12F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8E48B-13B7-FEAD-21E0-D48DEE18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348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56C31-44A5-0D52-17A3-A1F216426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BD3263-A9AB-3764-3F56-5AB4A3045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43EA4-2F96-0B27-F29F-D345D1C51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C2ACD-C862-E777-9A66-792551EB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98D41-6469-B15E-10FA-B63EF8C4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883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874E-EFA6-E67C-D1DB-D51E22DF3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21CA4-71D1-90E3-428A-7F29809B5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A7F04-4E3B-E457-8E71-1698D5283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8B9B8-F05D-D1BC-13BD-3FDDAD1A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B1389-E04D-B336-AE0E-66514C1C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CAC0D-8E3E-80CD-4A59-848A591D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4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vantGarde" pitchFamily="34" charset="0"/>
              </a:defRPr>
            </a:lvl1pPr>
            <a:lvl2pPr>
              <a:defRPr>
                <a:latin typeface="AvantGarde" pitchFamily="34" charset="0"/>
              </a:defRPr>
            </a:lvl2pPr>
            <a:lvl3pPr>
              <a:defRPr>
                <a:latin typeface="AvantGarde" pitchFamily="34" charset="0"/>
              </a:defRPr>
            </a:lvl3pPr>
            <a:lvl4pPr>
              <a:defRPr>
                <a:latin typeface="AvantGarde" pitchFamily="34" charset="0"/>
              </a:defRPr>
            </a:lvl4pPr>
            <a:lvl5pPr>
              <a:defRPr>
                <a:latin typeface="AvantGarde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22C10-B7AA-3397-5DA5-F6D36E78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DE35A-77AF-9DD1-E526-DFD33F591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362FC-D32C-AA81-71AD-E34AAA5D0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C20D97-E640-A731-A162-D3CA11DE6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4E5037-91F0-3B93-2FAF-5868C54A6B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F19CFF-F3AD-0914-0BA2-536EB5EF7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D6F9A-F5C6-A81E-23F9-949B591B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4397F5-66BF-8316-92C8-0D5B425A5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1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A7B7-B3FB-3DDA-7CA8-D8C107728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0DDB2D-5AC2-74FF-99C3-6B6BDA6C3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7BAF7-9ABF-6DF1-DBB0-5397DB6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21853D-C046-4BF3-2D0E-7D1982BBF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07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71FD47-45C7-8D56-A401-8FFDA4ED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5739C-1A3A-A1B6-FB2A-8BB9B73D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4D7B4-0379-F73D-BA73-884B5977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069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9D10F-0C78-A630-643E-DF98AE3B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B74DC-F18F-2F77-F718-1F675D041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74112-A756-0594-14B2-A26B43861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DE079-D732-5826-5717-5C37E490F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CEE57-E60F-EA9D-496C-C7BBCEDE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F1347-D096-842F-4BDC-F3E3C83C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80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FBD85-26FA-F52E-38D6-758EBE593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CD403-0A4D-D075-15D5-BD90F10A6D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451BC-FDCD-BD56-9E20-24DD24484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CFC5F-244A-1AA2-0116-63538B46F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8186F-B657-4626-CC4D-91EB91062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DB4E1-16A8-B546-3D18-B099ACAF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40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AD643-554B-EB96-726F-3AC4629B3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3D1E5-23D0-6664-B5A6-D4EC9E19A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16F59-6FF0-7A8D-CC88-66241B9F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BD61C-E46B-A550-A2F2-38C9876CE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5B085-23DE-30D8-7863-E5A3D53E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22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89E20-2574-27B8-5500-BB633A84D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C6A07-C577-E8E6-64E2-D0D6F4110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0B866-FAC0-51E6-13DA-47CFF95F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0FE02-7EA3-83F9-C360-B622A350A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C687D-4F88-7F7A-ED8D-1FF0774F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0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89E86-C1B4-4E88-809D-F9C1262DC9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>
            <a:lvl1pPr algn="l">
              <a:defRPr sz="3000" b="1">
                <a:solidFill>
                  <a:srgbClr val="09508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036814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FEAC-CF71-8DD1-A6B2-553E7FF9F8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C9A6C-2343-C26D-7535-239515E3E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205AE-F9A0-3842-4903-EA1095AC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DAFFD-2EF3-502F-FD68-C6BD60484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7109A-5398-956E-D981-8D1825140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7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C179-E375-ED05-BE4D-80FF017DF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A6258-6500-F6FE-56D7-7F01BE9A2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62607-7F7E-ED32-4BF6-D218F04C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1A98F-D6E5-41F4-CCDE-1859DE2D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6031D-9308-7B1D-B424-72DFCE11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6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3AE20-7A07-BBF2-8098-D11E25081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221F5-1801-B161-130D-86A68994C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53266-74BB-42A1-D9A4-C89D0A68D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E4B98-4A38-0D2A-FAFA-764DEFED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36C55-B7B7-451C-F7AA-1E3C60AD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4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C9BCE-0AF1-B3B1-D348-9E72A2CEE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ADE49-31B8-22A0-1432-EA1EF6811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6424A-F308-4BFE-2435-A42D9EB8F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B7AA1-0618-AB2A-C8F6-7094376A5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93C07-5620-F605-4D95-46BE458A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6EEF-A09F-5124-52D6-F25ECF5E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4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DFEEB-BB9D-5C7F-014D-25ABB40F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95180-7463-F168-0D9B-C8445EBEB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79B22-49C7-8D4D-F4EB-116BB1590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C9DA3-DCBA-DB2F-BB2D-2EFF2E4CB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77067D-E82D-3EA7-782D-07A0946C0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3DCEF-E4C4-1FC1-DBE7-E6DE6216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6BEEE-9CDA-F909-0728-C65D2774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52C890-1DCC-C2B1-4693-F33EBC73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7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5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1072724-0D7E-4B80-A26F-E9C4F0582F68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9689E86-C1B4-4E88-809D-F9C1262DC9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096000"/>
            <a:ext cx="9144000" cy="8000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0"/>
            <a:ext cx="9144000" cy="76200"/>
          </a:xfrm>
          <a:prstGeom prst="rect">
            <a:avLst/>
          </a:prstGeom>
          <a:solidFill>
            <a:srgbClr val="73A5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914400" y="6289146"/>
            <a:ext cx="7449932" cy="397933"/>
          </a:xfrm>
          <a:prstGeom prst="rect">
            <a:avLst/>
          </a:prstGeom>
        </p:spPr>
        <p:txBody>
          <a:bodyPr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b="1" i="1">
                <a:solidFill>
                  <a:srgbClr val="095086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0" i="1" kern="1200" dirty="0">
                <a:solidFill>
                  <a:srgbClr val="095086"/>
                </a:solidFill>
                <a:effectLst/>
                <a:latin typeface="Arial" charset="0"/>
                <a:ea typeface="+mn-ea"/>
                <a:cs typeface="+mn-cs"/>
              </a:rPr>
              <a:t>Valuing School Design and Achieving More with Less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9508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708" r:id="rId3"/>
    <p:sldLayoutId id="2147483709" r:id="rId4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A52E38-F0F7-E56C-CD0C-69F88BB31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8F6CA-1EB9-E1C6-A590-736881012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282B5-0518-15C3-C75D-13CE2ADAF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BDEF3-E7B1-4A77-844B-8BEE82AB6CE7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5374A-8D0F-4B30-04D1-B8AD5D0E7C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CC215-4252-6745-3D09-B205279D4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CFDFD-B81A-49FC-9140-9A0533C72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8B3646-0DCA-2326-610D-49FADC1D2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7E030-7109-4273-427D-CF39BE70F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895D6-3DEB-CA23-7309-4FCBA654A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9023E-2BF6-492A-8184-DF59D135206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6028E-7211-DABF-CFE1-9505B2340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C1D9D-4609-8098-54BB-BA702C350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1409-4F4F-49EA-98AD-8D7A36A3E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6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143000"/>
          </a:xfrm>
        </p:spPr>
        <p:txBody>
          <a:bodyPr>
            <a:noAutofit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3622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en-US" sz="2800" b="1" dirty="0"/>
              <a:t>2026 A4LE Virginia Chapter Conference </a:t>
            </a:r>
          </a:p>
          <a:p>
            <a:pPr algn="ctr" fontAlgn="b"/>
            <a:r>
              <a:rPr lang="en-US" sz="3600" i="1" dirty="0"/>
              <a:t> </a:t>
            </a:r>
            <a:endParaRPr lang="en-US" sz="3600" dirty="0"/>
          </a:p>
          <a:p>
            <a:pPr algn="ctr" fontAlgn="b"/>
            <a:r>
              <a:rPr lang="en-US" sz="2400" i="1" dirty="0"/>
              <a:t>Valuing School Design and Achieving More with Less</a:t>
            </a:r>
          </a:p>
          <a:p>
            <a:pPr algn="ctr" fontAlgn="b"/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"/>
            <a:endParaRPr lang="en-US" sz="2400" cap="all" dirty="0"/>
          </a:p>
          <a:p>
            <a:pPr algn="ctr" fontAlgn="b"/>
            <a:r>
              <a:rPr lang="en-US" sz="3200" cap="all" dirty="0"/>
              <a:t>Architectural Exhibition &amp; </a:t>
            </a:r>
            <a:r>
              <a:rPr lang="en-US" sz="3200" cap="all" dirty="0" err="1"/>
              <a:t>AwardS</a:t>
            </a:r>
            <a:endParaRPr lang="en-US" sz="3200" cap="all" dirty="0"/>
          </a:p>
          <a:p>
            <a:pPr algn="ctr" fontAlgn="b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27430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en-US" sz="3000" b="1" dirty="0">
                <a:latin typeface="Arial Narrow" panose="020B0606020202030204" pitchFamily="34" charset="0"/>
                <a:ea typeface="+mj-ea"/>
                <a:cs typeface="Arial" pitchFamily="34" charset="0"/>
              </a:rPr>
              <a:t>Descriptive Data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842665"/>
            <a:ext cx="68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endParaRPr lang="en-US" sz="1600" dirty="0">
              <a:latin typeface="Arial Narrow" panose="020B0606020202030204" pitchFamily="34" charset="0"/>
            </a:endParaRPr>
          </a:p>
          <a:p>
            <a:pPr>
              <a:lnSpc>
                <a:spcPct val="250000"/>
              </a:lnSpc>
            </a:pPr>
            <a:endParaRPr lang="en-US" sz="1600" dirty="0">
              <a:latin typeface="Arial Narrow" panose="020B0606020202030204" pitchFamily="34" charset="0"/>
            </a:endParaRPr>
          </a:p>
          <a:p>
            <a:pPr>
              <a:lnSpc>
                <a:spcPct val="250000"/>
              </a:lnSpc>
            </a:pPr>
            <a:endParaRPr lang="en-US" sz="1600" dirty="0">
              <a:latin typeface="Arial Narrow" panose="020B0606020202030204" pitchFamily="34" charset="0"/>
            </a:endParaRPr>
          </a:p>
          <a:p>
            <a:pPr>
              <a:lnSpc>
                <a:spcPct val="250000"/>
              </a:lnSpc>
            </a:pPr>
            <a:endParaRPr lang="en-US" sz="1600" dirty="0">
              <a:latin typeface="Arial Narrow" panose="020B0606020202030204" pitchFamily="34" charset="0"/>
            </a:endParaRPr>
          </a:p>
          <a:p>
            <a:pPr>
              <a:lnSpc>
                <a:spcPct val="250000"/>
              </a:lnSpc>
            </a:pPr>
            <a:endParaRPr lang="en-US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369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046937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01036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89850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1767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303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61516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37186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05502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11419</TotalTime>
  <Words>34</Words>
  <Application>Microsoft Office PowerPoint</Application>
  <PresentationFormat>On-screen Show (4:3)</PresentationFormat>
  <Paragraphs>21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AvantGarde</vt:lpstr>
      <vt:lpstr>Calibri</vt:lpstr>
      <vt:lpstr>Calibri Light</vt:lpstr>
      <vt:lpstr>Office Theme</vt:lpstr>
      <vt:lpstr>1_Custom Design</vt:lpstr>
      <vt:lpstr>Custom Design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9, 2019</dc:title>
  <dc:creator>Jaclyn Blain-Warnick</dc:creator>
  <cp:lastModifiedBy>Linda Frankson</cp:lastModifiedBy>
  <cp:revision>115</cp:revision>
  <cp:lastPrinted>2019-03-15T16:57:04Z</cp:lastPrinted>
  <dcterms:created xsi:type="dcterms:W3CDTF">2019-03-06T21:35:38Z</dcterms:created>
  <dcterms:modified xsi:type="dcterms:W3CDTF">2026-02-06T19:19:01Z</dcterms:modified>
</cp:coreProperties>
</file>