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1" r:id="rId2"/>
    <p:sldMasterId id="2147483709" r:id="rId3"/>
  </p:sldMasterIdLst>
  <p:notesMasterIdLst>
    <p:notesMasterId r:id="rId16"/>
  </p:notesMasterIdLst>
  <p:handoutMasterIdLst>
    <p:handoutMasterId r:id="rId17"/>
  </p:handoutMasterIdLst>
  <p:sldIdLst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rlantha Lopez Hoes" initials="OLH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5086"/>
    <a:srgbClr val="73A5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38" autoAdjust="0"/>
  </p:normalViewPr>
  <p:slideViewPr>
    <p:cSldViewPr>
      <p:cViewPr>
        <p:scale>
          <a:sx n="100" d="100"/>
          <a:sy n="100" d="100"/>
        </p:scale>
        <p:origin x="946" y="-7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pPr>
              <a:defRPr/>
            </a:pPr>
            <a:fld id="{9FF6E351-4B41-469B-91B4-AE640CBC4427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32125" cy="46355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988" y="8818563"/>
            <a:ext cx="3032125" cy="46355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pPr>
              <a:defRPr/>
            </a:pPr>
            <a:fld id="{C371E4CD-43E6-4598-8335-0E3635D611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6766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72DEE1D-4C11-4646-8D2D-3BB46A422531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185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46CB57F-F460-4C21-AE2A-0FB77D6F9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8264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3BD6F8C-3303-4DEA-A173-7FB61A9F7EC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298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352800"/>
            <a:ext cx="8229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072724-0D7E-4B80-A26F-E9C4F0582F68}" type="datetimeFigureOut">
              <a:rPr lang="en-US" smtClean="0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89E86-C1B4-4E88-809D-F9C1262DC9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66F0E-F0BF-47A1-87B1-D84451C03D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CC7B-7330-44C1-B071-B4C7305CD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20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66F0E-F0BF-47A1-87B1-D84451C03D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CC7B-7330-44C1-B071-B4C7305CD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278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66F0E-F0BF-47A1-87B1-D84451C03D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CC7B-7330-44C1-B071-B4C7305CD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534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66F0E-F0BF-47A1-87B1-D84451C03D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CC7B-7330-44C1-B071-B4C7305CD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3816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66F0E-F0BF-47A1-87B1-D84451C03D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CC7B-7330-44C1-B071-B4C7305CD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047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7693-601E-4312-A381-1A9E437785B0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8EC9-0FE3-479A-A25D-9E9CF8711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355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7693-601E-4312-A381-1A9E437785B0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8EC9-0FE3-479A-A25D-9E9CF8711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3005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7693-601E-4312-A381-1A9E437785B0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8EC9-0FE3-479A-A25D-9E9CF8711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840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7693-601E-4312-A381-1A9E437785B0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8EC9-0FE3-479A-A25D-9E9CF8711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842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7693-601E-4312-A381-1A9E437785B0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8EC9-0FE3-479A-A25D-9E9CF8711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0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vantGarde" pitchFamily="34" charset="0"/>
              </a:defRPr>
            </a:lvl1pPr>
            <a:lvl2pPr>
              <a:defRPr>
                <a:latin typeface="AvantGarde" pitchFamily="34" charset="0"/>
              </a:defRPr>
            </a:lvl2pPr>
            <a:lvl3pPr>
              <a:defRPr>
                <a:latin typeface="AvantGarde" pitchFamily="34" charset="0"/>
              </a:defRPr>
            </a:lvl3pPr>
            <a:lvl4pPr>
              <a:defRPr>
                <a:latin typeface="AvantGarde" pitchFamily="34" charset="0"/>
              </a:defRPr>
            </a:lvl4pPr>
            <a:lvl5pPr>
              <a:defRPr>
                <a:latin typeface="AvantGarde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8918D-04E2-472B-A6C8-DEC5458AE2C3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7693-601E-4312-A381-1A9E437785B0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8EC9-0FE3-479A-A25D-9E9CF8711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4596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7693-601E-4312-A381-1A9E437785B0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8EC9-0FE3-479A-A25D-9E9CF8711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1340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7693-601E-4312-A381-1A9E437785B0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8EC9-0FE3-479A-A25D-9E9CF8711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3187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7693-601E-4312-A381-1A9E437785B0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8EC9-0FE3-479A-A25D-9E9CF8711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5610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7693-601E-4312-A381-1A9E437785B0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8EC9-0FE3-479A-A25D-9E9CF8711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1248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7693-601E-4312-A381-1A9E437785B0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8EC9-0FE3-479A-A25D-9E9CF8711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311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072724-0D7E-4B80-A26F-E9C4F0582F68}" type="datetimeFigureOut">
              <a:rPr lang="en-US" smtClean="0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89E86-C1B4-4E88-809D-F9C1262DC9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66F0E-F0BF-47A1-87B1-D84451C03D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CC7B-7330-44C1-B071-B4C7305CD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05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66F0E-F0BF-47A1-87B1-D84451C03D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CC7B-7330-44C1-B071-B4C7305CD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685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66F0E-F0BF-47A1-87B1-D84451C03D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CC7B-7330-44C1-B071-B4C7305CD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826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66F0E-F0BF-47A1-87B1-D84451C03D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CC7B-7330-44C1-B071-B4C7305CD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973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66F0E-F0BF-47A1-87B1-D84451C03D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CC7B-7330-44C1-B071-B4C7305CD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396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66F0E-F0BF-47A1-87B1-D84451C03D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CC7B-7330-44C1-B071-B4C7305CD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01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50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1072724-0D7E-4B80-A26F-E9C4F0582F68}" type="datetimeFigureOut">
              <a:rPr lang="en-US" smtClean="0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9689E86-C1B4-4E88-809D-F9C1262DC9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6096000"/>
            <a:ext cx="9144000" cy="76200"/>
          </a:xfrm>
          <a:prstGeom prst="rect">
            <a:avLst/>
          </a:prstGeom>
          <a:solidFill>
            <a:srgbClr val="73A5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76200"/>
          </a:xfrm>
          <a:prstGeom prst="rect">
            <a:avLst/>
          </a:prstGeom>
          <a:solidFill>
            <a:srgbClr val="73A5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Footer Placeholder 4"/>
          <p:cNvSpPr txBox="1">
            <a:spLocks/>
          </p:cNvSpPr>
          <p:nvPr/>
        </p:nvSpPr>
        <p:spPr>
          <a:xfrm>
            <a:off x="2599267" y="6282795"/>
            <a:ext cx="4076700" cy="365125"/>
          </a:xfrm>
          <a:prstGeom prst="rect">
            <a:avLst/>
          </a:prstGeom>
        </p:spPr>
        <p:txBody>
          <a:bodyPr/>
          <a:lstStyle>
            <a:lvl1pPr algn="ctr" rtl="0" fontAlgn="auto">
              <a:spcBef>
                <a:spcPts val="0"/>
              </a:spcBef>
              <a:spcAft>
                <a:spcPts val="0"/>
              </a:spcAft>
              <a:defRPr b="1" i="1">
                <a:solidFill>
                  <a:srgbClr val="095086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095086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Re-Imagining Learning Spaces 2.0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54" y="6172200"/>
            <a:ext cx="1418617" cy="66675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708" r:id="rId3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66F0E-F0BF-47A1-87B1-D84451C03D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3CC7B-7330-44C1-B071-B4C7305CD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93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37693-601E-4312-A381-1A9E437785B0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28EC9-0FE3-479A-A25D-9E9CF8711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5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1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sz="2400" dirty="0"/>
              <a:t>APRIL 9, 2019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685800"/>
            <a:ext cx="8686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en-US" sz="2800" b="1" dirty="0"/>
              <a:t>2019 Virginia Chapter A4LE Conference</a:t>
            </a:r>
          </a:p>
          <a:p>
            <a:pPr algn="ctr" fontAlgn="b"/>
            <a:r>
              <a:rPr lang="en-US" sz="3600" i="1" dirty="0"/>
              <a:t> </a:t>
            </a:r>
            <a:endParaRPr lang="en-US" sz="3600" dirty="0"/>
          </a:p>
          <a:p>
            <a:pPr algn="ctr" fontAlgn="b"/>
            <a:r>
              <a:rPr lang="en-US" sz="2400" b="1" i="1" dirty="0"/>
              <a:t>Re-Imagining Learning Spaces 2.0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446028" y="3486090"/>
            <a:ext cx="65532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en-US" dirty="0"/>
              <a:t> </a:t>
            </a:r>
          </a:p>
          <a:p>
            <a:pPr fontAlgn="b"/>
            <a:r>
              <a:rPr lang="en-US" sz="2800" cap="all" dirty="0"/>
              <a:t>Architectural Exhibit Awards</a:t>
            </a:r>
            <a:endParaRPr lang="en-US" sz="2800"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023275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936937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95907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029200"/>
          </a:xfrm>
        </p:spPr>
        <p:txBody>
          <a:bodyPr/>
          <a:lstStyle/>
          <a:p>
            <a:pPr marL="0" indent="0">
              <a:buNone/>
            </a:pPr>
            <a:endParaRPr lang="en-US" sz="28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sz="1600" dirty="0">
              <a:solidFill>
                <a:srgbClr val="FFFF00"/>
              </a:solidFill>
            </a:endParaRPr>
          </a:p>
          <a:p>
            <a:pPr marL="457200" lvl="1" indent="0">
              <a:buNone/>
            </a:pPr>
            <a:r>
              <a:rPr lang="en-US" sz="1600" dirty="0">
                <a:solidFill>
                  <a:srgbClr val="FFFF00"/>
                </a:solidFill>
              </a:rPr>
              <a:t>	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029200"/>
          </a:xfrm>
        </p:spPr>
        <p:txBody>
          <a:bodyPr/>
          <a:lstStyle/>
          <a:p>
            <a:pPr marL="0" indent="0">
              <a:buNone/>
            </a:pPr>
            <a:endParaRPr lang="en-US" sz="28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sz="1600" dirty="0">
              <a:solidFill>
                <a:srgbClr val="FFFF00"/>
              </a:solidFill>
            </a:endParaRPr>
          </a:p>
          <a:p>
            <a:pPr marL="457200" lvl="1" indent="0">
              <a:buNone/>
            </a:pPr>
            <a:r>
              <a:rPr lang="en-US" sz="1600" dirty="0">
                <a:solidFill>
                  <a:srgbClr val="FFFF00"/>
                </a:solidFill>
              </a:rPr>
              <a:t>	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45954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029200"/>
          </a:xfrm>
        </p:spPr>
        <p:txBody>
          <a:bodyPr/>
          <a:lstStyle/>
          <a:p>
            <a:pPr marL="0" indent="0">
              <a:buNone/>
            </a:pPr>
            <a:endParaRPr lang="en-US" sz="28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sz="1600" dirty="0">
              <a:solidFill>
                <a:srgbClr val="FFFF00"/>
              </a:solidFill>
            </a:endParaRPr>
          </a:p>
          <a:p>
            <a:pPr marL="457200" lvl="1" indent="0">
              <a:buNone/>
            </a:pPr>
            <a:r>
              <a:rPr lang="en-US" sz="1600" dirty="0">
                <a:solidFill>
                  <a:srgbClr val="FFFF00"/>
                </a:solidFill>
              </a:rPr>
              <a:t>	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45954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029200"/>
          </a:xfrm>
        </p:spPr>
        <p:txBody>
          <a:bodyPr/>
          <a:lstStyle/>
          <a:p>
            <a:pPr marL="0" indent="0">
              <a:buNone/>
            </a:pPr>
            <a:endParaRPr lang="en-US" sz="28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sz="1600" dirty="0">
              <a:solidFill>
                <a:srgbClr val="FFFF00"/>
              </a:solidFill>
            </a:endParaRPr>
          </a:p>
          <a:p>
            <a:pPr marL="457200" lvl="1" indent="0">
              <a:buNone/>
            </a:pPr>
            <a:r>
              <a:rPr lang="en-US" sz="1600" dirty="0">
                <a:solidFill>
                  <a:srgbClr val="FFFF00"/>
                </a:solidFill>
              </a:rPr>
              <a:t>	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45954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029200"/>
          </a:xfrm>
        </p:spPr>
        <p:txBody>
          <a:bodyPr/>
          <a:lstStyle/>
          <a:p>
            <a:pPr marL="0" indent="0">
              <a:buNone/>
            </a:pPr>
            <a:endParaRPr lang="en-US" sz="28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sz="1600" dirty="0">
              <a:solidFill>
                <a:srgbClr val="FFFF00"/>
              </a:solidFill>
            </a:endParaRPr>
          </a:p>
          <a:p>
            <a:pPr marL="457200" lvl="1" indent="0">
              <a:buNone/>
            </a:pPr>
            <a:r>
              <a:rPr lang="en-US" sz="1600" dirty="0">
                <a:solidFill>
                  <a:srgbClr val="FFFF00"/>
                </a:solidFill>
              </a:rPr>
              <a:t>	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45954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600354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30781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15760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1281</TotalTime>
  <Words>6</Words>
  <Application>Microsoft Office PowerPoint</Application>
  <PresentationFormat>On-screen Show (4:3)</PresentationFormat>
  <Paragraphs>22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AvantGarde</vt:lpstr>
      <vt:lpstr>Calibri</vt:lpstr>
      <vt:lpstr>Calibri Light</vt:lpstr>
      <vt:lpstr>Office Theme</vt:lpstr>
      <vt:lpstr>1_Custom Design</vt:lpstr>
      <vt:lpstr>Custom Design</vt:lpstr>
      <vt:lpstr>  APRIL 9, 2019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 Carondelet is fully woven into the architectural layout</dc:title>
  <dc:creator>Joyce Donohue</dc:creator>
  <cp:lastModifiedBy>Linda Frankson</cp:lastModifiedBy>
  <cp:revision>91</cp:revision>
  <dcterms:created xsi:type="dcterms:W3CDTF">2009-09-24T01:43:05Z</dcterms:created>
  <dcterms:modified xsi:type="dcterms:W3CDTF">2019-01-16T17:09:37Z</dcterms:modified>
</cp:coreProperties>
</file>