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303" r:id="rId3"/>
    <p:sldId id="311" r:id="rId4"/>
    <p:sldId id="315" r:id="rId5"/>
    <p:sldId id="314" r:id="rId6"/>
    <p:sldId id="313" r:id="rId7"/>
    <p:sldId id="312" r:id="rId8"/>
    <p:sldId id="317" r:id="rId9"/>
    <p:sldId id="283" r:id="rId10"/>
    <p:sldId id="318" r:id="rId1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lantha Lopez Hoes" initials="OLH" lastIdx="2" clrIdx="0"/>
  <p:cmAuthor id="1" name="Blain-Warnick, Jaclyn" initials="BJ" lastIdx="4" clrIdx="1"/>
  <p:cmAuthor id="2" name="Perry, Jen" initials="P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852"/>
    <a:srgbClr val="F4AB29"/>
    <a:srgbClr val="A77A25"/>
    <a:srgbClr val="AABA36"/>
    <a:srgbClr val="F08B3D"/>
    <a:srgbClr val="43A4A2"/>
    <a:srgbClr val="000000"/>
    <a:srgbClr val="FFFFFF"/>
    <a:srgbClr val="404040"/>
    <a:srgbClr val="B8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74EC2-7B2B-4499-B662-D98D91626B6B}" v="1" dt="2024-03-10T16:18:23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0256" autoAdjust="0"/>
  </p:normalViewPr>
  <p:slideViewPr>
    <p:cSldViewPr>
      <p:cViewPr varScale="1">
        <p:scale>
          <a:sx n="97" d="100"/>
          <a:sy n="97" d="100"/>
        </p:scale>
        <p:origin x="989" y="77"/>
      </p:cViewPr>
      <p:guideLst>
        <p:guide orient="horz" pos="2160"/>
        <p:guide pos="3456"/>
        <p:guide pos="51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1086"/>
    </p:cViewPr>
  </p:sorterViewPr>
  <p:notesViewPr>
    <p:cSldViewPr>
      <p:cViewPr varScale="1">
        <p:scale>
          <a:sx n="98" d="100"/>
          <a:sy n="98" d="100"/>
        </p:scale>
        <p:origin x="270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Frankson" userId="69fe7ec57e40e370" providerId="LiveId" clId="{6C274EC2-7B2B-4499-B662-D98D91626B6B}"/>
    <pc:docChg chg="custSel modSld modMainMaster">
      <pc:chgData name="Linda Frankson" userId="69fe7ec57e40e370" providerId="LiveId" clId="{6C274EC2-7B2B-4499-B662-D98D91626B6B}" dt="2024-03-10T16:18:58.528" v="20" actId="20577"/>
      <pc:docMkLst>
        <pc:docMk/>
      </pc:docMkLst>
      <pc:sldChg chg="modSp mod">
        <pc:chgData name="Linda Frankson" userId="69fe7ec57e40e370" providerId="LiveId" clId="{6C274EC2-7B2B-4499-B662-D98D91626B6B}" dt="2024-03-10T16:15:42.551" v="8" actId="20577"/>
        <pc:sldMkLst>
          <pc:docMk/>
          <pc:sldMk cId="0" sldId="289"/>
        </pc:sldMkLst>
        <pc:spChg chg="mod">
          <ac:chgData name="Linda Frankson" userId="69fe7ec57e40e370" providerId="LiveId" clId="{6C274EC2-7B2B-4499-B662-D98D91626B6B}" dt="2024-03-10T16:15:42.551" v="8" actId="20577"/>
          <ac:spMkLst>
            <pc:docMk/>
            <pc:sldMk cId="0" sldId="289"/>
            <ac:spMk id="3" creationId="{00000000-0000-0000-0000-000000000000}"/>
          </ac:spMkLst>
        </pc:spChg>
        <pc:spChg chg="mod">
          <ac:chgData name="Linda Frankson" userId="69fe7ec57e40e370" providerId="LiveId" clId="{6C274EC2-7B2B-4499-B662-D98D91626B6B}" dt="2024-03-10T16:15:23.571" v="0" actId="20577"/>
          <ac:spMkLst>
            <pc:docMk/>
            <pc:sldMk cId="0" sldId="289"/>
            <ac:spMk id="5" creationId="{00000000-0000-0000-0000-000000000000}"/>
          </ac:spMkLst>
        </pc:spChg>
      </pc:sldChg>
      <pc:sldMasterChg chg="addSp delSp modSp mod">
        <pc:chgData name="Linda Frankson" userId="69fe7ec57e40e370" providerId="LiveId" clId="{6C274EC2-7B2B-4499-B662-D98D91626B6B}" dt="2024-03-10T16:18:58.528" v="20" actId="20577"/>
        <pc:sldMasterMkLst>
          <pc:docMk/>
          <pc:sldMasterMk cId="0" sldId="2147483648"/>
        </pc:sldMasterMkLst>
        <pc:spChg chg="mod">
          <ac:chgData name="Linda Frankson" userId="69fe7ec57e40e370" providerId="LiveId" clId="{6C274EC2-7B2B-4499-B662-D98D91626B6B}" dt="2024-03-10T16:18:58.528" v="20" actId="20577"/>
          <ac:spMkLst>
            <pc:docMk/>
            <pc:sldMasterMk cId="0" sldId="2147483648"/>
            <ac:spMk id="12" creationId="{00000000-0000-0000-0000-000000000000}"/>
          </ac:spMkLst>
        </pc:spChg>
        <pc:picChg chg="add mod">
          <ac:chgData name="Linda Frankson" userId="69fe7ec57e40e370" providerId="LiveId" clId="{6C274EC2-7B2B-4499-B662-D98D91626B6B}" dt="2024-03-10T16:18:43.026" v="17" actId="1035"/>
          <ac:picMkLst>
            <pc:docMk/>
            <pc:sldMasterMk cId="0" sldId="2147483648"/>
            <ac:picMk id="3" creationId="{917DA698-E161-FC5F-BD56-D23BD793A640}"/>
          </ac:picMkLst>
        </pc:picChg>
        <pc:picChg chg="del">
          <ac:chgData name="Linda Frankson" userId="69fe7ec57e40e370" providerId="LiveId" clId="{6C274EC2-7B2B-4499-B662-D98D91626B6B}" dt="2024-03-10T16:18:33.914" v="14" actId="478"/>
          <ac:picMkLst>
            <pc:docMk/>
            <pc:sldMasterMk cId="0" sldId="2147483648"/>
            <ac:picMk id="8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1172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1172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pPr>
              <a:defRPr/>
            </a:pPr>
            <a:fld id="{9FF6E351-4B41-469B-91B4-AE640CBC4427}" type="datetimeFigureOut">
              <a:rPr lang="en-US"/>
              <a:pPr>
                <a:defRPr/>
              </a:pPr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24"/>
            <a:ext cx="3037628" cy="461172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773324"/>
            <a:ext cx="3037628" cy="461172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pPr>
              <a:defRPr/>
            </a:pPr>
            <a:fld id="{C371E4CD-43E6-4598-8335-0E3635D6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6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1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1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2DEE1D-4C11-4646-8D2D-3BB46A422531}" type="datetimeFigureOut">
              <a:rPr lang="en-US"/>
              <a:pPr>
                <a:defRPr/>
              </a:pPr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387452"/>
            <a:ext cx="5607684" cy="415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24"/>
            <a:ext cx="3037628" cy="461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773324"/>
            <a:ext cx="3037628" cy="461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6CB57F-F460-4C21-AE2A-0FB77D6F9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6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BD6F8C-3303-4DEA-A173-7FB61A9F7E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7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CB57F-F460-4C21-AE2A-0FB77D6F98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antGarde" pitchFamily="34" charset="0"/>
              </a:defRPr>
            </a:lvl1pPr>
            <a:lvl2pPr>
              <a:defRPr>
                <a:latin typeface="AvantGarde" pitchFamily="34" charset="0"/>
              </a:defRPr>
            </a:lvl2pPr>
            <a:lvl3pPr>
              <a:defRPr>
                <a:latin typeface="AvantGarde" pitchFamily="34" charset="0"/>
              </a:defRPr>
            </a:lvl3pPr>
            <a:lvl4pPr>
              <a:defRPr>
                <a:latin typeface="AvantGarde" pitchFamily="34" charset="0"/>
              </a:defRPr>
            </a:lvl4pPr>
            <a:lvl5pPr>
              <a:defRPr>
                <a:latin typeface="AvantGarde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 algn="l">
              <a:defRPr sz="3000" b="1">
                <a:solidFill>
                  <a:srgbClr val="0950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3681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072724-0D7E-4B80-A26F-E9C4F0582F68}" type="datetimeFigureOut">
              <a:rPr lang="en-US" smtClean="0"/>
              <a:pPr>
                <a:defRPr/>
              </a:pPr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89E86-C1B4-4E88-809D-F9C1262DC9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98079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rgbClr val="73A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599267" y="6282795"/>
            <a:ext cx="4076700" cy="365125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09508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9508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2024 Design Awards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9508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 descr="A blue and green text&#10;&#10;Description automatically generated">
            <a:extLst>
              <a:ext uri="{FF2B5EF4-FFF2-40B4-BE49-F238E27FC236}">
                <a16:creationId xmlns:a16="http://schemas.microsoft.com/office/drawing/2014/main" id="{917DA698-E161-FC5F-BD56-D23BD793A6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8400"/>
            <a:ext cx="1366442" cy="56673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708" r:id="rId3"/>
    <p:sldLayoutId id="2147483709" r:id="rId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800" b="1" dirty="0"/>
              <a:t>2024 TENNESSEE CHAPTER</a:t>
            </a:r>
          </a:p>
          <a:p>
            <a:pPr algn="ctr" fontAlgn="b"/>
            <a:r>
              <a:rPr lang="en-US" sz="3600" i="1" dirty="0"/>
              <a:t> DESIGN AWARDS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348609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800" cap="all" dirty="0"/>
              <a:t>Architectural Exhibition &amp;  Awards</a:t>
            </a:r>
          </a:p>
          <a:p>
            <a:pPr algn="ctr" fontAlgn="b"/>
            <a:endParaRPr lang="en-US" sz="2800" dirty="0"/>
          </a:p>
          <a:p>
            <a:pPr algn="ctr" fontAlgn="b"/>
            <a:r>
              <a:rPr lang="en-US" sz="2800" dirty="0"/>
              <a:t>JUNE 6, 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CAD63E-1288-E767-322A-D09D980234F9}"/>
              </a:ext>
            </a:extLst>
          </p:cNvPr>
          <p:cNvSpPr txBox="1"/>
          <p:nvPr/>
        </p:nvSpPr>
        <p:spPr>
          <a:xfrm>
            <a:off x="304800" y="2286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Identification slide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5502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693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0103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985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1767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03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1516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718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2743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3000" b="1" dirty="0">
                <a:latin typeface="Arial Narrow" panose="020B0606020202030204" pitchFamily="34" charset="0"/>
                <a:ea typeface="+mj-ea"/>
                <a:cs typeface="Arial" pitchFamily="34" charset="0"/>
              </a:rPr>
              <a:t>Descriptive Data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842665"/>
            <a:ext cx="68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endParaRPr lang="en-US" sz="1600" dirty="0">
              <a:latin typeface="Arial Narrow" panose="020B0606020202030204" pitchFamily="34" charset="0"/>
            </a:endParaRPr>
          </a:p>
          <a:p>
            <a:pPr>
              <a:lnSpc>
                <a:spcPct val="250000"/>
              </a:lnSpc>
            </a:pPr>
            <a:endParaRPr lang="en-US" sz="1600" dirty="0">
              <a:latin typeface="Arial Narrow" panose="020B0606020202030204" pitchFamily="34" charset="0"/>
            </a:endParaRPr>
          </a:p>
          <a:p>
            <a:pPr>
              <a:lnSpc>
                <a:spcPct val="250000"/>
              </a:lnSpc>
            </a:pPr>
            <a:endParaRPr lang="en-US" sz="1600" dirty="0">
              <a:latin typeface="Arial Narrow" panose="020B0606020202030204" pitchFamily="34" charset="0"/>
            </a:endParaRPr>
          </a:p>
          <a:p>
            <a:pPr>
              <a:lnSpc>
                <a:spcPct val="250000"/>
              </a:lnSpc>
            </a:pPr>
            <a:endParaRPr lang="en-US" sz="1600" dirty="0">
              <a:latin typeface="Arial Narrow" panose="020B0606020202030204" pitchFamily="34" charset="0"/>
            </a:endParaRPr>
          </a:p>
          <a:p>
            <a:pPr>
              <a:lnSpc>
                <a:spcPct val="250000"/>
              </a:lnSpc>
            </a:pP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369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28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AvantGarde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9, 2019</dc:title>
  <dc:creator>Jaclyn Blain-Warnick</dc:creator>
  <cp:lastModifiedBy>Linda Frankson</cp:lastModifiedBy>
  <cp:revision>114</cp:revision>
  <cp:lastPrinted>2019-03-15T16:57:04Z</cp:lastPrinted>
  <dcterms:created xsi:type="dcterms:W3CDTF">2019-03-06T21:35:38Z</dcterms:created>
  <dcterms:modified xsi:type="dcterms:W3CDTF">2024-03-10T16:19:04Z</dcterms:modified>
</cp:coreProperties>
</file>