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5" r:id="rId1"/>
  </p:sldMasterIdLst>
  <p:notesMasterIdLst>
    <p:notesMasterId r:id="rId17"/>
  </p:notesMasterIdLst>
  <p:sldIdLst>
    <p:sldId id="256" r:id="rId2"/>
    <p:sldId id="258" r:id="rId3"/>
    <p:sldId id="274" r:id="rId4"/>
    <p:sldId id="259" r:id="rId5"/>
    <p:sldId id="282" r:id="rId6"/>
    <p:sldId id="260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3" r:id="rId15"/>
    <p:sldId id="271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j9pdZ5CN9/JhMV9clsntet6AU9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88D3227-99AC-493B-9AB2-50C6B0700CC2}">
  <a:tblStyle styleId="{588D3227-99AC-493B-9AB2-50C6B0700CC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94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>
          <a:extLst>
            <a:ext uri="{FF2B5EF4-FFF2-40B4-BE49-F238E27FC236}">
              <a16:creationId xmlns:a16="http://schemas.microsoft.com/office/drawing/2014/main" id="{F5642590-6BB3-4498-E15B-E75040692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>
            <a:extLst>
              <a:ext uri="{FF2B5EF4-FFF2-40B4-BE49-F238E27FC236}">
                <a16:creationId xmlns:a16="http://schemas.microsoft.com/office/drawing/2014/main" id="{1FEA4D28-4ED7-91DB-627E-6E039E3EE6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>
            <a:extLst>
              <a:ext uri="{FF2B5EF4-FFF2-40B4-BE49-F238E27FC236}">
                <a16:creationId xmlns:a16="http://schemas.microsoft.com/office/drawing/2014/main" id="{CF152F98-9B5E-DE0F-0220-9D512ED842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67714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>
          <a:extLst>
            <a:ext uri="{FF2B5EF4-FFF2-40B4-BE49-F238E27FC236}">
              <a16:creationId xmlns:a16="http://schemas.microsoft.com/office/drawing/2014/main" id="{14E70FF0-04CF-FDC3-E84B-621AA59B9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>
            <a:extLst>
              <a:ext uri="{FF2B5EF4-FFF2-40B4-BE49-F238E27FC236}">
                <a16:creationId xmlns:a16="http://schemas.microsoft.com/office/drawing/2014/main" id="{EF2E0904-7BC7-C3E8-B680-C2A0AAA0CC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>
            <a:extLst>
              <a:ext uri="{FF2B5EF4-FFF2-40B4-BE49-F238E27FC236}">
                <a16:creationId xmlns:a16="http://schemas.microsoft.com/office/drawing/2014/main" id="{8487F2D3-D7A0-7823-A577-61D9956429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47466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>
          <a:extLst>
            <a:ext uri="{FF2B5EF4-FFF2-40B4-BE49-F238E27FC236}">
              <a16:creationId xmlns:a16="http://schemas.microsoft.com/office/drawing/2014/main" id="{9DAA0C61-9308-C976-0DAF-1CABEF5E9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>
            <a:extLst>
              <a:ext uri="{FF2B5EF4-FFF2-40B4-BE49-F238E27FC236}">
                <a16:creationId xmlns:a16="http://schemas.microsoft.com/office/drawing/2014/main" id="{858E147C-3DEE-E4E8-4935-73C708E30C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>
            <a:extLst>
              <a:ext uri="{FF2B5EF4-FFF2-40B4-BE49-F238E27FC236}">
                <a16:creationId xmlns:a16="http://schemas.microsoft.com/office/drawing/2014/main" id="{B82FC8F2-AEFD-8D45-9952-28E5A45C61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157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>
          <a:extLst>
            <a:ext uri="{FF2B5EF4-FFF2-40B4-BE49-F238E27FC236}">
              <a16:creationId xmlns:a16="http://schemas.microsoft.com/office/drawing/2014/main" id="{246EA726-03E7-E112-80DC-B0C1AACBF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>
            <a:extLst>
              <a:ext uri="{FF2B5EF4-FFF2-40B4-BE49-F238E27FC236}">
                <a16:creationId xmlns:a16="http://schemas.microsoft.com/office/drawing/2014/main" id="{2302338A-0B8B-2457-BB97-07F384E60D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>
            <a:extLst>
              <a:ext uri="{FF2B5EF4-FFF2-40B4-BE49-F238E27FC236}">
                <a16:creationId xmlns:a16="http://schemas.microsoft.com/office/drawing/2014/main" id="{167CD84E-27ED-5114-EAFF-955A654505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31592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>
          <a:extLst>
            <a:ext uri="{FF2B5EF4-FFF2-40B4-BE49-F238E27FC236}">
              <a16:creationId xmlns:a16="http://schemas.microsoft.com/office/drawing/2014/main" id="{B5358A62-FC4D-6482-AA75-13D50D40C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>
            <a:extLst>
              <a:ext uri="{FF2B5EF4-FFF2-40B4-BE49-F238E27FC236}">
                <a16:creationId xmlns:a16="http://schemas.microsoft.com/office/drawing/2014/main" id="{07FB1C7B-B684-0427-F279-3D571B4C56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>
            <a:extLst>
              <a:ext uri="{FF2B5EF4-FFF2-40B4-BE49-F238E27FC236}">
                <a16:creationId xmlns:a16="http://schemas.microsoft.com/office/drawing/2014/main" id="{9578F853-C6F1-727B-8CCD-0762EA9E12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8379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0233E0D8-7320-1328-5F33-3CF188744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>
            <a:extLst>
              <a:ext uri="{FF2B5EF4-FFF2-40B4-BE49-F238E27FC236}">
                <a16:creationId xmlns:a16="http://schemas.microsoft.com/office/drawing/2014/main" id="{117FE11E-EDEF-5689-5678-150D979CD7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:notes">
            <a:extLst>
              <a:ext uri="{FF2B5EF4-FFF2-40B4-BE49-F238E27FC236}">
                <a16:creationId xmlns:a16="http://schemas.microsoft.com/office/drawing/2014/main" id="{75213A4E-418B-BC5E-B87F-3201446B8F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7982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>
          <a:extLst>
            <a:ext uri="{FF2B5EF4-FFF2-40B4-BE49-F238E27FC236}">
              <a16:creationId xmlns:a16="http://schemas.microsoft.com/office/drawing/2014/main" id="{333493C6-CFA4-9846-DFB2-F2F963865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>
            <a:extLst>
              <a:ext uri="{FF2B5EF4-FFF2-40B4-BE49-F238E27FC236}">
                <a16:creationId xmlns:a16="http://schemas.microsoft.com/office/drawing/2014/main" id="{259A9EE1-0DD6-9AA5-38FE-D4AB62B5F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3:notes">
            <a:extLst>
              <a:ext uri="{FF2B5EF4-FFF2-40B4-BE49-F238E27FC236}">
                <a16:creationId xmlns:a16="http://schemas.microsoft.com/office/drawing/2014/main" id="{35F5529C-B61C-3D9B-01D2-7471EF0DB8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7551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>
          <a:extLst>
            <a:ext uri="{FF2B5EF4-FFF2-40B4-BE49-F238E27FC236}">
              <a16:creationId xmlns:a16="http://schemas.microsoft.com/office/drawing/2014/main" id="{2EAEF823-7E0D-677B-E362-B3C246B9F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>
            <a:extLst>
              <a:ext uri="{FF2B5EF4-FFF2-40B4-BE49-F238E27FC236}">
                <a16:creationId xmlns:a16="http://schemas.microsoft.com/office/drawing/2014/main" id="{1B83F412-820C-8FBA-840C-E352880EFA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>
            <a:extLst>
              <a:ext uri="{FF2B5EF4-FFF2-40B4-BE49-F238E27FC236}">
                <a16:creationId xmlns:a16="http://schemas.microsoft.com/office/drawing/2014/main" id="{795C1CA7-424D-A6F2-0091-A7D490275A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5979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>
          <a:extLst>
            <a:ext uri="{FF2B5EF4-FFF2-40B4-BE49-F238E27FC236}">
              <a16:creationId xmlns:a16="http://schemas.microsoft.com/office/drawing/2014/main" id="{00C763BA-9941-B90C-FCF6-605234367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>
            <a:extLst>
              <a:ext uri="{FF2B5EF4-FFF2-40B4-BE49-F238E27FC236}">
                <a16:creationId xmlns:a16="http://schemas.microsoft.com/office/drawing/2014/main" id="{A88F5422-AFD0-354E-6B83-9A3D6E9A96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>
            <a:extLst>
              <a:ext uri="{FF2B5EF4-FFF2-40B4-BE49-F238E27FC236}">
                <a16:creationId xmlns:a16="http://schemas.microsoft.com/office/drawing/2014/main" id="{5B236634-6291-3A48-84E5-AF7BD7F17A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478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>
          <a:extLst>
            <a:ext uri="{FF2B5EF4-FFF2-40B4-BE49-F238E27FC236}">
              <a16:creationId xmlns:a16="http://schemas.microsoft.com/office/drawing/2014/main" id="{6AD91EE6-00FB-BC85-71D5-4F32B0DFA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>
            <a:extLst>
              <a:ext uri="{FF2B5EF4-FFF2-40B4-BE49-F238E27FC236}">
                <a16:creationId xmlns:a16="http://schemas.microsoft.com/office/drawing/2014/main" id="{DAB53A2E-EEB8-A08A-2C8C-1E848D6B1C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>
            <a:extLst>
              <a:ext uri="{FF2B5EF4-FFF2-40B4-BE49-F238E27FC236}">
                <a16:creationId xmlns:a16="http://schemas.microsoft.com/office/drawing/2014/main" id="{3BC5F7D2-F15E-EACC-41A2-02B56B1620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0149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939070E-2DFC-97D0-BECB-388AC5033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65D47-6B80-7483-B78A-0FF276C83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849BD-AC2A-3DE5-557D-D6A4EA76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42CF6-AF45-2C6B-0117-5978EC13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116;p1">
            <a:extLst>
              <a:ext uri="{FF2B5EF4-FFF2-40B4-BE49-F238E27FC236}">
                <a16:creationId xmlns:a16="http://schemas.microsoft.com/office/drawing/2014/main" id="{D949ACA3-428D-C39F-1AD8-EB4FE3AC140F}"/>
              </a:ext>
            </a:extLst>
          </p:cNvPr>
          <p:cNvSpPr txBox="1"/>
          <p:nvPr userDrawn="1"/>
        </p:nvSpPr>
        <p:spPr>
          <a:xfrm>
            <a:off x="2438400" y="914401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chemeClr val="lt1"/>
              </a:buClr>
              <a:buSzPts val="4400"/>
            </a:pPr>
            <a:r>
              <a:rPr lang="en-US" sz="4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2026 Exhibition of School Planning and Architecture</a:t>
            </a:r>
            <a:endParaRPr dirty="0">
              <a:solidFill>
                <a:schemeClr val="tx1"/>
              </a:solidFill>
            </a:endParaRPr>
          </a:p>
          <a:p>
            <a:pPr algn="ctr">
              <a:buClr>
                <a:schemeClr val="lt1"/>
              </a:buClr>
              <a:buSzPts val="4400"/>
            </a:pPr>
            <a:r>
              <a:rPr lang="en-US" sz="44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North Carolina Chapter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47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9B388-8BFA-AE24-81C3-AB10A872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85734E-FAE8-2B0B-5012-EB071D1C4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F32ED-DAD0-D87C-74CC-B702E1D5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3C79A-D78F-37F0-F7B6-4B209A657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1C75A-9992-63C9-4F53-F0262E7E2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887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3F87A9-2B68-BC20-7C27-327B0FAF7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6A294C-3613-AACF-2D7A-A70CD712E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089F7-AE10-F831-E816-5BF2B251B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D9421-07C0-31CB-251F-8C1747A0B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34B94-7CFE-24BC-D2ED-1D9BAAFF8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0171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7065-E582-7CD0-54FA-BD430F8BC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EC3F7-41A4-C1BF-455F-420059700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96E2E-D118-8E0C-FB45-1847D86BE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9AAB9-E8E0-4DF7-E8DD-3429BCF63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E31AE-E3E0-DEF7-ED38-77255730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5257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6D953-0D27-9FC8-982A-7EF8DA8A3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044C5-455A-AD7F-26A5-6AF6F18CD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AA4AE-1D7E-733A-5ABA-C09DA36E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6F82B-A21D-FBB3-EA99-77B8DFB5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2EE17-16F5-EF87-E263-399C12D7F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4298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2DFD-D9E9-5EB5-8E95-A99E4303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06703-9D17-48CB-1A04-84E306B43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4A07F9-E3A6-E62A-AFF7-8662839F5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9924F-6A2A-7770-E6B9-362430DF0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500E7-04EF-E615-9B98-B4418FE01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3A3F6-325E-F5C0-01E1-7B54102A4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0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47366-DBF2-EE98-7789-AA0486ECA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3BF75-4DFA-B70B-46CD-DC1F96A91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8F689-B4CA-EA8B-F880-46AD6C6F9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3C67D1-1BB2-AEB2-91CC-63F9DEC0E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37A3D3-C5D8-BB2F-2488-AAC60694EE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9DD972-D92C-CEEC-223A-CE4F1AB1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20B278-8D4A-FDDC-7EC0-5A01D150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34ED32-966D-6772-B7A0-209C1E3F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302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6B799-4A80-DFA3-CF68-99354A590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EB30B5-4322-B36F-6B6D-6BE00BB03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51CA95-7526-EE41-767E-BAD7EE3FB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7BB378-7D03-1E62-3370-9528FC194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009400-2CFC-99FA-DE2F-2CA3924A6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47850"/>
            <a:ext cx="12192000" cy="5010150"/>
          </a:xfrm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04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25B30A-A56B-3CB0-85DE-133E07C68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180BBF-8B6D-A2C2-BAE1-068C738E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1B5D6A-82F9-4061-BECD-65A7A96EF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8087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9BA6E-F3D9-E0C9-5352-C7A910C2F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D1BED-B5BF-7395-4BEB-EE2590D59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B113E-419B-7091-161C-7A566DD7E3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9BB9E-DF31-1CAE-D60E-5AA0DE973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EE9C6-CCFA-94DB-A189-08DF62891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50EE57-9847-99DC-3783-37DB7D034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FFC85-17AA-8183-22A9-649302320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B3FD32-C464-9F21-11FC-75459D4D41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B8ACE-921C-ABD2-D0AD-2D18FEE87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CE43E-90B5-0C16-2691-EFAB0F56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334A9-080A-B0C2-32F3-3D238B1A2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30EEE-D830-DAC8-D23E-FED142D7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053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43BFBB-6694-D2BD-DD3E-FFB8FCCF9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C7B35-562E-4497-5C07-0632F6D0F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86BC7-876B-E718-E5A7-C882F15093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588FF-8CF9-142D-72CF-BB48E13D93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0054A-5478-4AEB-F5BD-AD4C807E4A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7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"/>
          <p:cNvSpPr txBox="1">
            <a:spLocks noGrp="1"/>
          </p:cNvSpPr>
          <p:nvPr>
            <p:ph type="ctrTitle" idx="4294967295"/>
          </p:nvPr>
        </p:nvSpPr>
        <p:spPr>
          <a:xfrm>
            <a:off x="0" y="2949575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dirty="0"/>
              <a:t>School Name &amp; District</a:t>
            </a:r>
            <a:endParaRPr dirty="0"/>
          </a:p>
        </p:txBody>
      </p:sp>
      <p:sp>
        <p:nvSpPr>
          <p:cNvPr id="117" name="Google Shape;117;p1"/>
          <p:cNvSpPr txBox="1">
            <a:spLocks noGrp="1"/>
          </p:cNvSpPr>
          <p:nvPr>
            <p:ph type="subTitle" idx="1"/>
          </p:nvPr>
        </p:nvSpPr>
        <p:spPr>
          <a:xfrm>
            <a:off x="0" y="4419600"/>
            <a:ext cx="12192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/>
              <a:t>Location of School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>
          <a:extLst>
            <a:ext uri="{FF2B5EF4-FFF2-40B4-BE49-F238E27FC236}">
              <a16:creationId xmlns:a16="http://schemas.microsoft.com/office/drawing/2014/main" id="{B95B527C-D233-D489-76D2-DC02AADF8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9D81994C-2205-DD82-9F15-EBF70180DB9E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Physical Environment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91ECE-5B30-7193-B5F3-AD4B4AB68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51" y="1417638"/>
            <a:ext cx="7293949" cy="5440362"/>
          </a:xfrm>
        </p:spPr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13D4BFE-4684-63A2-77FA-C2EDF618D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Narrative</a:t>
            </a:r>
          </a:p>
        </p:txBody>
      </p:sp>
    </p:spTree>
    <p:extLst>
      <p:ext uri="{BB962C8B-B14F-4D97-AF65-F5344CB8AC3E}">
        <p14:creationId xmlns:p14="http://schemas.microsoft.com/office/powerpoint/2010/main" val="4188638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>
          <a:extLst>
            <a:ext uri="{FF2B5EF4-FFF2-40B4-BE49-F238E27FC236}">
              <a16:creationId xmlns:a16="http://schemas.microsoft.com/office/drawing/2014/main" id="{04B74E82-E22E-56C9-5636-4EFB11EC0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2817C60E-1CC2-4395-E5F3-748C7AE4263A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Physical Environment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19DA3-5E71-ECF5-0339-3FD4234AD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51" y="1417638"/>
            <a:ext cx="7293949" cy="5440362"/>
          </a:xfrm>
        </p:spPr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D638662-2926-6AE5-CC64-DC13CBDE2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Narrative</a:t>
            </a:r>
          </a:p>
        </p:txBody>
      </p:sp>
    </p:spTree>
    <p:extLst>
      <p:ext uri="{BB962C8B-B14F-4D97-AF65-F5344CB8AC3E}">
        <p14:creationId xmlns:p14="http://schemas.microsoft.com/office/powerpoint/2010/main" val="3916253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>
          <a:extLst>
            <a:ext uri="{FF2B5EF4-FFF2-40B4-BE49-F238E27FC236}">
              <a16:creationId xmlns:a16="http://schemas.microsoft.com/office/drawing/2014/main" id="{BD4F2612-E838-D040-6B22-53E7DCB62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D11ED5CF-8419-D0E5-2302-FC3F80812624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Core Needs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F7EFF7-535D-E4F4-395B-E05269CB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51" y="1417638"/>
            <a:ext cx="7293949" cy="5440362"/>
          </a:xfrm>
        </p:spPr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DFE137-3C26-3A60-1DFA-1C31BC409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Narrative</a:t>
            </a:r>
          </a:p>
        </p:txBody>
      </p:sp>
    </p:spTree>
    <p:extLst>
      <p:ext uri="{BB962C8B-B14F-4D97-AF65-F5344CB8AC3E}">
        <p14:creationId xmlns:p14="http://schemas.microsoft.com/office/powerpoint/2010/main" val="1366899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>
          <a:extLst>
            <a:ext uri="{FF2B5EF4-FFF2-40B4-BE49-F238E27FC236}">
              <a16:creationId xmlns:a16="http://schemas.microsoft.com/office/drawing/2014/main" id="{670BB7DC-FCA1-DA3C-6B3F-2421D17DC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343F7967-9461-AF24-6EFC-0834101360A0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Core Needs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B3933-37A5-AEA9-6CF2-EAA1BF3A7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51" y="1417638"/>
            <a:ext cx="7293949" cy="5440362"/>
          </a:xfrm>
        </p:spPr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2912A16-4FC8-C747-D68B-A862B0827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Narrative</a:t>
            </a:r>
          </a:p>
        </p:txBody>
      </p:sp>
    </p:spTree>
    <p:extLst>
      <p:ext uri="{BB962C8B-B14F-4D97-AF65-F5344CB8AC3E}">
        <p14:creationId xmlns:p14="http://schemas.microsoft.com/office/powerpoint/2010/main" val="605842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>
          <a:extLst>
            <a:ext uri="{FF2B5EF4-FFF2-40B4-BE49-F238E27FC236}">
              <a16:creationId xmlns:a16="http://schemas.microsoft.com/office/drawing/2014/main" id="{77344493-C3FB-96F2-F608-E3DB0CA36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C8E76102-732D-3609-12E2-B6A4505E82EA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Supporting/Supplemental Files/Images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FDE460-544D-C79B-570C-C37EEF0A2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Not to exceed 5 additional slides</a:t>
            </a:r>
          </a:p>
          <a:p>
            <a:r>
              <a:rPr lang="en-US" dirty="0"/>
              <a:t>Provide information to best explain the project through additional narrative or images</a:t>
            </a:r>
          </a:p>
        </p:txBody>
      </p:sp>
    </p:spTree>
    <p:extLst>
      <p:ext uri="{BB962C8B-B14F-4D97-AF65-F5344CB8AC3E}">
        <p14:creationId xmlns:p14="http://schemas.microsoft.com/office/powerpoint/2010/main" val="962297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5"/>
          <p:cNvSpPr txBox="1">
            <a:spLocks noGrp="1"/>
          </p:cNvSpPr>
          <p:nvPr>
            <p:ph type="title"/>
          </p:nvPr>
        </p:nvSpPr>
        <p:spPr>
          <a:xfrm>
            <a:off x="73741" y="15240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US" sz="3200" dirty="0"/>
            </a:br>
            <a:r>
              <a:rPr lang="en-US" sz="3200" dirty="0"/>
              <a:t>  Project Data (not shared with jury)</a:t>
            </a:r>
            <a:br>
              <a:rPr lang="en-US" dirty="0"/>
            </a:b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9CF582-2B31-0FEE-C9C6-8809D4054AE6}"/>
              </a:ext>
            </a:extLst>
          </p:cNvPr>
          <p:cNvSpPr txBox="1"/>
          <p:nvPr/>
        </p:nvSpPr>
        <p:spPr>
          <a:xfrm>
            <a:off x="757084" y="1307690"/>
            <a:ext cx="2651688" cy="50475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Submitting Firm/Address: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Joint Partner Firm/Consultants: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Planner/Architect of Record:</a:t>
            </a:r>
          </a:p>
          <a:p>
            <a:endParaRPr lang="en-US" dirty="0"/>
          </a:p>
          <a:p>
            <a:r>
              <a:rPr lang="en-US" dirty="0"/>
              <a:t>Construction Firm:</a:t>
            </a:r>
          </a:p>
          <a:p>
            <a:endParaRPr lang="en-US" dirty="0"/>
          </a:p>
          <a:p>
            <a:r>
              <a:rPr lang="en-US" dirty="0"/>
              <a:t>Project Cost:</a:t>
            </a:r>
          </a:p>
          <a:p>
            <a:endParaRPr lang="en-US" dirty="0"/>
          </a:p>
          <a:p>
            <a:r>
              <a:rPr lang="en-US" dirty="0"/>
              <a:t>Square Footage:</a:t>
            </a:r>
          </a:p>
          <a:p>
            <a:endParaRPr lang="en-US" dirty="0"/>
          </a:p>
          <a:p>
            <a:r>
              <a:rPr lang="en-US" dirty="0"/>
              <a:t>Student Capacity: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/>
              <a:t>Project name</a:t>
            </a:r>
            <a:endParaRPr dirty="0"/>
          </a:p>
        </p:txBody>
      </p:sp>
      <p:sp>
        <p:nvSpPr>
          <p:cNvPr id="129" name="Google Shape;129;p2"/>
          <p:cNvSpPr txBox="1"/>
          <p:nvPr/>
        </p:nvSpPr>
        <p:spPr>
          <a:xfrm>
            <a:off x="2895600" y="2438401"/>
            <a:ext cx="6705600" cy="3262313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chemeClr val="lt1"/>
              </a:buClr>
              <a:buSzPts val="4400"/>
            </a:pPr>
            <a:r>
              <a:rPr lang="en-US" sz="4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Main Exterior Image</a:t>
            </a:r>
            <a:endParaRPr dirty="0"/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A247198F-84C4-2A31-7569-88D7AE309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">
            <a:extLst>
              <a:ext uri="{FF2B5EF4-FFF2-40B4-BE49-F238E27FC236}">
                <a16:creationId xmlns:a16="http://schemas.microsoft.com/office/drawing/2014/main" id="{0864C9EF-8E80-F3C4-28F8-FB46DCA5D1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/>
              <a:t>Project name</a:t>
            </a:r>
            <a:endParaRPr dirty="0"/>
          </a:p>
        </p:txBody>
      </p:sp>
      <p:sp>
        <p:nvSpPr>
          <p:cNvPr id="129" name="Google Shape;129;p2">
            <a:extLst>
              <a:ext uri="{FF2B5EF4-FFF2-40B4-BE49-F238E27FC236}">
                <a16:creationId xmlns:a16="http://schemas.microsoft.com/office/drawing/2014/main" id="{734B46CB-65AE-78D6-2FFF-A8FCA6F72722}"/>
              </a:ext>
            </a:extLst>
          </p:cNvPr>
          <p:cNvSpPr txBox="1"/>
          <p:nvPr/>
        </p:nvSpPr>
        <p:spPr>
          <a:xfrm>
            <a:off x="2895600" y="2438401"/>
            <a:ext cx="6705600" cy="3262313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chemeClr val="lt1"/>
              </a:buClr>
              <a:buSzPts val="4400"/>
            </a:pPr>
            <a:r>
              <a:rPr lang="en-US" sz="4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Main Interior Image</a:t>
            </a:r>
            <a:endParaRPr dirty="0"/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8779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 txBox="1">
            <a:spLocks noGrp="1"/>
          </p:cNvSpPr>
          <p:nvPr>
            <p:ph type="title"/>
          </p:nvPr>
        </p:nvSpPr>
        <p:spPr>
          <a:xfrm>
            <a:off x="3097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/>
              <a:t>Project name</a:t>
            </a:r>
            <a:endParaRPr dirty="0"/>
          </a:p>
        </p:txBody>
      </p:sp>
      <p:sp>
        <p:nvSpPr>
          <p:cNvPr id="135" name="Google Shape;135;p3"/>
          <p:cNvSpPr txBox="1"/>
          <p:nvPr/>
        </p:nvSpPr>
        <p:spPr>
          <a:xfrm>
            <a:off x="2895600" y="2438401"/>
            <a:ext cx="6705600" cy="3262313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chemeClr val="lt1"/>
              </a:buClr>
              <a:buSzPts val="4400"/>
            </a:pPr>
            <a:r>
              <a:rPr lang="en-US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Main Site Diagram</a:t>
            </a:r>
            <a:endParaRPr/>
          </a:p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>
          <a:extLst>
            <a:ext uri="{FF2B5EF4-FFF2-40B4-BE49-F238E27FC236}">
              <a16:creationId xmlns:a16="http://schemas.microsoft.com/office/drawing/2014/main" id="{A5D6B8BA-C984-BEB4-C90D-F50A7EBA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>
            <a:extLst>
              <a:ext uri="{FF2B5EF4-FFF2-40B4-BE49-F238E27FC236}">
                <a16:creationId xmlns:a16="http://schemas.microsoft.com/office/drawing/2014/main" id="{124506E8-9F54-EB58-3B5A-22D50C006A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971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/>
              <a:t>Project name</a:t>
            </a:r>
            <a:endParaRPr dirty="0"/>
          </a:p>
        </p:txBody>
      </p:sp>
      <p:sp>
        <p:nvSpPr>
          <p:cNvPr id="135" name="Google Shape;135;p3">
            <a:extLst>
              <a:ext uri="{FF2B5EF4-FFF2-40B4-BE49-F238E27FC236}">
                <a16:creationId xmlns:a16="http://schemas.microsoft.com/office/drawing/2014/main" id="{8705A859-E531-1DDD-D6E8-B496973E115B}"/>
              </a:ext>
            </a:extLst>
          </p:cNvPr>
          <p:cNvSpPr txBox="1"/>
          <p:nvPr/>
        </p:nvSpPr>
        <p:spPr>
          <a:xfrm>
            <a:off x="2895600" y="2438401"/>
            <a:ext cx="6705600" cy="3262313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chemeClr val="lt1"/>
              </a:buClr>
              <a:buSzPts val="4400"/>
            </a:pPr>
            <a:r>
              <a:rPr lang="en-US" sz="4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Floor Plan</a:t>
            </a:r>
            <a:endParaRPr dirty="0"/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chemeClr val="lt1"/>
              </a:buClr>
              <a:buSzPts val="1800"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266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0713DABA-D531-BF3D-6C77-482AF3EA941C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Community Engagement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C78B4-0D38-397D-C3F8-AC5772E5B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51" y="1417638"/>
            <a:ext cx="7293949" cy="5440362"/>
          </a:xfrm>
        </p:spPr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F37D24-4055-8E5F-72A1-73A9764D2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Narrative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>
          <a:extLst>
            <a:ext uri="{FF2B5EF4-FFF2-40B4-BE49-F238E27FC236}">
              <a16:creationId xmlns:a16="http://schemas.microsoft.com/office/drawing/2014/main" id="{63A5329C-741D-BE68-2F45-155DBBE69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54E09FAC-F7B2-8772-D8BE-A9510F1C724B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Community Engagement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D1702-EC1B-F4A5-3767-EF6EBB3E6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51" y="1417638"/>
            <a:ext cx="7293949" cy="5440362"/>
          </a:xfrm>
        </p:spPr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8459771-809C-7492-71F5-C6D39989F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Narrative</a:t>
            </a:r>
          </a:p>
        </p:txBody>
      </p:sp>
    </p:spTree>
    <p:extLst>
      <p:ext uri="{BB962C8B-B14F-4D97-AF65-F5344CB8AC3E}">
        <p14:creationId xmlns:p14="http://schemas.microsoft.com/office/powerpoint/2010/main" val="127298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>
          <a:extLst>
            <a:ext uri="{FF2B5EF4-FFF2-40B4-BE49-F238E27FC236}">
              <a16:creationId xmlns:a16="http://schemas.microsoft.com/office/drawing/2014/main" id="{15516F28-7F92-89AD-B462-893C63B07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60653E61-BC87-2E51-B34A-2B26BABC0873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Learning Environment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47BBC-4FA1-B5AD-2AD2-1F18FE557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51" y="1417638"/>
            <a:ext cx="7293949" cy="5440362"/>
          </a:xfrm>
        </p:spPr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73F994-46BD-D4A6-DD66-628874657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Narrative</a:t>
            </a:r>
          </a:p>
        </p:txBody>
      </p:sp>
    </p:spTree>
    <p:extLst>
      <p:ext uri="{BB962C8B-B14F-4D97-AF65-F5344CB8AC3E}">
        <p14:creationId xmlns:p14="http://schemas.microsoft.com/office/powerpoint/2010/main" val="1458810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>
          <a:extLst>
            <a:ext uri="{FF2B5EF4-FFF2-40B4-BE49-F238E27FC236}">
              <a16:creationId xmlns:a16="http://schemas.microsoft.com/office/drawing/2014/main" id="{949F2304-C633-F48F-DABE-38E52267B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9A7F0D4D-1F16-D44B-E5BE-43072E754F9B}"/>
              </a:ext>
            </a:extLst>
          </p:cNvPr>
          <p:cNvSpPr txBox="1">
            <a:spLocks/>
          </p:cNvSpPr>
          <p:nvPr/>
        </p:nvSpPr>
        <p:spPr>
          <a:xfrm>
            <a:off x="319546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Tx/>
              <a:buFontTx/>
            </a:pPr>
            <a:r>
              <a:rPr lang="en-US" dirty="0"/>
              <a:t>Learning Environment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38F860-D78C-B9C6-0858-08AFFEEF8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51" y="1417638"/>
            <a:ext cx="7293949" cy="5440362"/>
          </a:xfrm>
        </p:spPr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2132A56-8D5E-BDC6-DA5D-CF5F7BAE0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17638"/>
            <a:ext cx="3932237" cy="5165724"/>
          </a:xfrm>
        </p:spPr>
        <p:txBody>
          <a:bodyPr/>
          <a:lstStyle/>
          <a:p>
            <a:r>
              <a:rPr lang="en-US" dirty="0"/>
              <a:t>Narrative</a:t>
            </a:r>
          </a:p>
        </p:txBody>
      </p:sp>
    </p:spTree>
    <p:extLst>
      <p:ext uri="{BB962C8B-B14F-4D97-AF65-F5344CB8AC3E}">
        <p14:creationId xmlns:p14="http://schemas.microsoft.com/office/powerpoint/2010/main" val="41939022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122</Words>
  <Application>Microsoft Office PowerPoint</Application>
  <PresentationFormat>Widescreen</PresentationFormat>
  <Paragraphs>89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1_Office Theme</vt:lpstr>
      <vt:lpstr>School Name &amp; District</vt:lpstr>
      <vt:lpstr>Project name</vt:lpstr>
      <vt:lpstr>Project name</vt:lpstr>
      <vt:lpstr>Project name</vt:lpstr>
      <vt:lpstr>Project name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  Project Data (not shared with jury)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Linda Frankson</dc:creator>
  <cp:lastModifiedBy>Linda Frankson</cp:lastModifiedBy>
  <cp:revision>2</cp:revision>
  <dcterms:created xsi:type="dcterms:W3CDTF">2008-07-31T15:01:58Z</dcterms:created>
  <dcterms:modified xsi:type="dcterms:W3CDTF">2026-03-08T16:46:32Z</dcterms:modified>
</cp:coreProperties>
</file>