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  <p:sldMasterId id="2147483709" r:id="rId3"/>
  </p:sldMasterIdLst>
  <p:notesMasterIdLst>
    <p:notesMasterId r:id="rId8"/>
  </p:notesMasterIdLst>
  <p:handoutMasterIdLst>
    <p:handoutMasterId r:id="rId9"/>
  </p:handoutMasterIdLst>
  <p:sldIdLst>
    <p:sldId id="273" r:id="rId4"/>
    <p:sldId id="274" r:id="rId5"/>
    <p:sldId id="275" r:id="rId6"/>
    <p:sldId id="276" r:id="rId7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rlantha Lopez Hoes" initials="OL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5086"/>
    <a:srgbClr val="73A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8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pPr>
              <a:defRPr/>
            </a:pPr>
            <a:fld id="{9FF6E351-4B41-469B-91B4-AE640CBC4427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pPr>
              <a:defRPr/>
            </a:pPr>
            <a:fld id="{C371E4CD-43E6-4598-8335-0E3635D61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7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2DEE1D-4C11-4646-8D2D-3BB46A422531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0075"/>
            <a:ext cx="5597525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46CB57F-F460-4C21-AE2A-0FB77D6F9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64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BD6F8C-3303-4DEA-A173-7FB61A9F7ECE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929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3528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09714"/>
            <a:ext cx="1219200" cy="572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09714"/>
            <a:ext cx="1219200" cy="5720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2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78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34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81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4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5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34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00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84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8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vantGarde" pitchFamily="34" charset="0"/>
              </a:defRPr>
            </a:lvl1pPr>
            <a:lvl2pPr>
              <a:defRPr>
                <a:latin typeface="AvantGarde" pitchFamily="34" charset="0"/>
              </a:defRPr>
            </a:lvl2pPr>
            <a:lvl3pPr>
              <a:defRPr>
                <a:latin typeface="AvantGarde" pitchFamily="34" charset="0"/>
              </a:defRPr>
            </a:lvl3pPr>
            <a:lvl4pPr>
              <a:defRPr>
                <a:latin typeface="AvantGarde" pitchFamily="34" charset="0"/>
              </a:defRPr>
            </a:lvl4pPr>
            <a:lvl5pPr>
              <a:defRPr>
                <a:latin typeface="AvantGard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8918D-04E2-472B-A6C8-DEC5458AE2C3}" type="datetimeFigureOut">
              <a:rPr lang="en-US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EA82-AE16-4C79-89D4-2C2B81471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09714"/>
            <a:ext cx="1219200" cy="5720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09714"/>
            <a:ext cx="1219200" cy="5720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596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8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610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48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1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072724-0D7E-4B80-A26F-E9C4F0582F68}" type="datetimeFigureOut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89E86-C1B4-4E88-809D-F9C1262DC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209714"/>
            <a:ext cx="1219200" cy="5720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6209714"/>
            <a:ext cx="1219200" cy="57208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0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26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7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9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0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vefp.org/home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50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072724-0D7E-4B80-A26F-E9C4F0582F68}" type="datetimeFigureOut">
              <a:rPr lang="en-US" smtClean="0"/>
              <a:pPr>
                <a:defRPr/>
              </a:pPr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689E86-C1B4-4E88-809D-F9C1262DC9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7" descr="CEFPI_VAchapterlogo.t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96013"/>
            <a:ext cx="14716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6096000"/>
            <a:ext cx="9144000" cy="76200"/>
          </a:xfrm>
          <a:prstGeom prst="rect">
            <a:avLst/>
          </a:prstGeom>
          <a:solidFill>
            <a:srgbClr val="73A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76200"/>
          </a:xfrm>
          <a:prstGeom prst="rect">
            <a:avLst/>
          </a:prstGeom>
          <a:solidFill>
            <a:srgbClr val="73A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 descr="Virginia Educational Facility Planners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6172200"/>
            <a:ext cx="746015" cy="533400"/>
          </a:xfrm>
          <a:prstGeom prst="rect">
            <a:avLst/>
          </a:prstGeom>
          <a:noFill/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971800" y="6356350"/>
            <a:ext cx="3429000" cy="365125"/>
          </a:xfrm>
          <a:prstGeom prst="rect">
            <a:avLst/>
          </a:prstGeom>
        </p:spPr>
        <p:txBody>
          <a:bodyPr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b="1" i="1">
                <a:solidFill>
                  <a:srgbClr val="095086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1" u="none" strike="noStrike" kern="1200" dirty="0" smtClean="0">
                <a:solidFill>
                  <a:srgbClr val="095086"/>
                </a:solidFill>
                <a:effectLst/>
                <a:latin typeface="Arial" charset="0"/>
                <a:ea typeface="+mn-ea"/>
                <a:cs typeface="+mn-cs"/>
              </a:rPr>
              <a:t>Higher Altitudes, Inspiring Attitudes</a:t>
            </a:r>
            <a:endParaRPr kumimoji="0" lang="en-US" sz="1200" b="1" i="1" u="none" strike="noStrike" kern="1200" cap="none" spc="0" normalizeH="0" baseline="0" noProof="0" dirty="0" smtClean="0">
              <a:ln>
                <a:noFill/>
              </a:ln>
              <a:solidFill>
                <a:srgbClr val="095086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708" r:id="rId3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66F0E-F0BF-47A1-87B1-D84451C03D6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3CC7B-7330-44C1-B071-B4C7305CD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37693-601E-4312-A381-1A9E437785B0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28EC9-0FE3-479A-A25D-9E9CF8711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3200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73A53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  <a:t>Presenter’s Name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  <a:t/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</a:b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  <a:t>Company</a:t>
            </a:r>
            <a:b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</a:b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33400"/>
            <a:ext cx="8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320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" pitchFamily="34" charset="0"/>
              </a:rPr>
              <a:t>Presentation Title</a:t>
            </a:r>
            <a:endParaRPr lang="en-US" sz="32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5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AvantGarde</vt:lpstr>
      <vt:lpstr>Calibri</vt:lpstr>
      <vt:lpstr>Calibri Light</vt:lpstr>
      <vt:lpstr>Office Theme</vt:lpstr>
      <vt:lpstr>1_Custom Design</vt:lpstr>
      <vt:lpstr>Custom Design</vt:lpstr>
      <vt:lpstr>Presenter’s Name Company  </vt:lpstr>
      <vt:lpstr>PowerPoint Presentation</vt:lpstr>
      <vt:lpstr>PowerPoint Presentation</vt:lpstr>
      <vt:lpstr>PowerPoint Presentation</vt:lpstr>
    </vt:vector>
  </TitlesOfParts>
  <Company>Hess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 Carondelet is fully woven into the architectural layout</dc:title>
  <dc:creator>Joyce Donohue</dc:creator>
  <cp:lastModifiedBy>Microsoft account</cp:lastModifiedBy>
  <cp:revision>76</cp:revision>
  <dcterms:created xsi:type="dcterms:W3CDTF">2009-09-24T01:43:05Z</dcterms:created>
  <dcterms:modified xsi:type="dcterms:W3CDTF">2015-03-10T16:32:37Z</dcterms:modified>
</cp:coreProperties>
</file>